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672" r:id="rId5"/>
    <p:sldId id="668" r:id="rId6"/>
    <p:sldId id="669" r:id="rId7"/>
    <p:sldId id="670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0">
          <p15:clr>
            <a:srgbClr val="A4A3A4"/>
          </p15:clr>
        </p15:guide>
        <p15:guide id="2" orient="horz" pos="1618">
          <p15:clr>
            <a:srgbClr val="A4A3A4"/>
          </p15:clr>
        </p15:guide>
        <p15:guide id="3" orient="horz" pos="3177">
          <p15:clr>
            <a:srgbClr val="A4A3A4"/>
          </p15:clr>
        </p15:guide>
        <p15:guide id="4" orient="horz" pos="323">
          <p15:clr>
            <a:srgbClr val="A4A3A4"/>
          </p15:clr>
        </p15:guide>
        <p15:guide id="5" orient="horz" pos="3037">
          <p15:clr>
            <a:srgbClr val="A4A3A4"/>
          </p15:clr>
        </p15:guide>
        <p15:guide id="6" pos="5498">
          <p15:clr>
            <a:srgbClr val="A4A3A4"/>
          </p15:clr>
        </p15:guide>
        <p15:guide id="7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ED1C24"/>
    <a:srgbClr val="0071C5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831" autoAdjust="0"/>
    <p:restoredTop sz="94087" autoAdjust="0"/>
  </p:normalViewPr>
  <p:slideViewPr>
    <p:cSldViewPr snapToGrid="0">
      <p:cViewPr varScale="1">
        <p:scale>
          <a:sx n="118" d="100"/>
          <a:sy n="118" d="100"/>
        </p:scale>
        <p:origin x="1176" y="53"/>
      </p:cViewPr>
      <p:guideLst>
        <p:guide orient="horz" pos="760"/>
        <p:guide orient="horz" pos="1618"/>
        <p:guide orient="horz" pos="3177"/>
        <p:guide orient="horz" pos="323"/>
        <p:guide orient="horz" pos="3037"/>
        <p:guide pos="5498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3" d="100"/>
          <a:sy n="73" d="100"/>
        </p:scale>
        <p:origin x="3014" y="8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e-DE" smtClean="0"/>
              <a:t>July 30, 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Copyright © 2013 Intel.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Presentation Title</a:t>
            </a:r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none" lIns="91440" tIns="45720" rIns="91440" bIns="45720" rtlCol="0" anchor="b"/>
          <a:lstStyle>
            <a:lvl1pPr algn="l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Copyright © 2013 Intel. All rights reserved.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July 30, 2013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B2733B8-6D99-44C0-9DE1-FD106055098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2" name="Notizenplatzhalt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Text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000" kern="1200">
        <a:solidFill>
          <a:schemeClr val="tx2"/>
        </a:solidFill>
        <a:latin typeface="Verdana" pitchFamily="34" charset="0"/>
        <a:ea typeface="Verdana" pitchFamily="34" charset="0"/>
        <a:cs typeface="Verdana" pitchFamily="34" charset="0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Presentation Title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2013 Intel. All rights reserved.</a:t>
            </a:r>
            <a:endParaRPr lang="de-DE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de-DE" smtClean="0"/>
              <a:t>July 30, 2013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B2733B8-6D99-44C0-9DE1-FD1060550980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04537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Presentation Title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2013 Intel. All rights reserved.</a:t>
            </a:r>
            <a:endParaRPr lang="de-DE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de-DE" smtClean="0"/>
              <a:t>July 30, 2013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B2733B8-6D99-44C0-9DE1-FD1060550980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091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/>
              <a:t>Presentation Title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2013 Intel. All rights reserved.</a:t>
            </a:r>
            <a:endParaRPr lang="de-DE" dirty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de-DE" smtClean="0"/>
              <a:t>July 30, 2013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B2733B8-6D99-44C0-9DE1-FD1060550980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329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1F497D"/>
                </a:solidFill>
              </a:rPr>
              <a:t>Presentation Title</a:t>
            </a:r>
            <a:endParaRPr lang="de-DE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srgbClr val="1F497D"/>
                </a:solidFill>
              </a:rPr>
              <a:t>Copyright © 2013 Intel. All rights reserved.</a:t>
            </a:r>
            <a:endParaRPr lang="de-DE" dirty="0">
              <a:solidFill>
                <a:srgbClr val="1F497D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r>
              <a:rPr lang="de-DE" smtClean="0">
                <a:solidFill>
                  <a:srgbClr val="1F497D"/>
                </a:solidFill>
              </a:rPr>
              <a:t>July 30, 2013</a:t>
            </a:r>
            <a:endParaRPr lang="de-DE" dirty="0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B2733B8-6D99-44C0-9DE1-FD1060550980}" type="slidenum">
              <a:rPr lang="de-DE" smtClean="0">
                <a:solidFill>
                  <a:srgbClr val="1F497D"/>
                </a:solidFill>
              </a:rPr>
              <a:pPr/>
              <a:t>4</a:t>
            </a:fld>
            <a:endParaRPr lang="de-DE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13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243191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28pt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88724"/>
            <a:ext cx="6330212" cy="92536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chemeClr val="bg1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Subhead, Date, Etc.</a:t>
            </a:r>
            <a:endParaRPr lang="en-US" dirty="0"/>
          </a:p>
        </p:txBody>
      </p:sp>
      <p:pic>
        <p:nvPicPr>
          <p:cNvPr id="8" name="Picture 7" descr="int_lookins_hrz_rgb_wht_2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2" y="1447525"/>
            <a:ext cx="1969926" cy="579489"/>
          </a:xfrm>
          <a:prstGeom prst="rect">
            <a:avLst/>
          </a:prstGeom>
        </p:spPr>
      </p:pic>
      <p:pic>
        <p:nvPicPr>
          <p:cNvPr id="10" name="Picture 3" descr="W:\Clients\Intel\PRODUCTION\2012_13_Production\ASSETS_LOGOS_2012-13\Assets_Complete_2012-13\ PEEL AWAY\Intel_Peels\Intel_Peels_RGB\Peel_rgb_png\peel_rt_btm_drkBlue_rgb_21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5" y="4035643"/>
            <a:ext cx="1426464" cy="110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7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157222"/>
            <a:ext cx="8229600" cy="864000"/>
          </a:xfrm>
        </p:spPr>
        <p:txBody>
          <a:bodyPr>
            <a:normAutofit/>
          </a:bodyPr>
          <a:lstStyle>
            <a:lvl1pPr>
              <a:defRPr sz="2400">
                <a:latin typeface="Intel Clear" panose="020B0604020203020204" pitchFamily="34" charset="0"/>
              </a:defRPr>
            </a:lvl1pPr>
          </a:lstStyle>
          <a:p>
            <a:r>
              <a:rPr lang="de-DE" dirty="0" smtClean="0"/>
              <a:t>24pt Headline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Intel Clear" panose="020B06040202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5613" y="1198800"/>
            <a:ext cx="8229600" cy="3394800"/>
          </a:xfrm>
        </p:spPr>
        <p:txBody>
          <a:bodyPr/>
          <a:lstStyle>
            <a:lvl1pPr>
              <a:spcBef>
                <a:spcPts val="600"/>
              </a:spcBef>
              <a:defRPr>
                <a:latin typeface="Intel Clear" panose="020B0604020203020204" pitchFamily="34" charset="0"/>
              </a:defRPr>
            </a:lvl1pPr>
            <a:lvl2pPr marL="360000" indent="-180000">
              <a:spcBef>
                <a:spcPts val="300"/>
              </a:spcBef>
              <a:buFont typeface="Verdana" panose="020B0604030504040204" pitchFamily="34" charset="0"/>
              <a:buChar char="−"/>
              <a:defRPr>
                <a:latin typeface="Intel Clear" panose="020B0604020203020204" pitchFamily="34" charset="0"/>
              </a:defRPr>
            </a:lvl2pPr>
            <a:lvl3pPr marL="541338" indent="-180000">
              <a:spcBef>
                <a:spcPts val="300"/>
              </a:spcBef>
              <a:buFont typeface="Arial" panose="020B0604020202020204" pitchFamily="34" charset="0"/>
              <a:buChar char="»"/>
              <a:defRPr>
                <a:latin typeface="Intel Clear" panose="020B0604020203020204" pitchFamily="34" charset="0"/>
              </a:defRPr>
            </a:lvl3pPr>
            <a:lvl4pPr>
              <a:defRPr>
                <a:latin typeface="Intel Clear" panose="020B0604020203020204" pitchFamily="34" charset="0"/>
              </a:defRPr>
            </a:lvl4pPr>
            <a:lvl5pPr marL="900000" indent="-180000">
              <a:spcBef>
                <a:spcPts val="300"/>
              </a:spcBef>
              <a:defRPr sz="1200">
                <a:latin typeface="Intel Clear" panose="020B0604020203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9422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Intel_LookInside_white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432" y="1875130"/>
            <a:ext cx="2256638" cy="13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36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8012" cy="868680"/>
          </a:xfrm>
        </p:spPr>
        <p:txBody>
          <a:bodyPr/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100" b="0" i="0" u="none" strike="noStrike" baseline="0" smtClean="0">
                <a:latin typeface="Arial"/>
                <a:cs typeface="Arial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5" y="1203326"/>
            <a:ext cx="8228013" cy="3425825"/>
          </a:xfrm>
        </p:spPr>
        <p:txBody>
          <a:bodyPr anchor="ctr" anchorCtr="0"/>
          <a:lstStyle>
            <a:lvl1pPr marL="142875" indent="-142875">
              <a:defRPr sz="2700" b="1" baseline="0">
                <a:solidFill>
                  <a:schemeClr val="accent2"/>
                </a:solidFill>
                <a:latin typeface="Arial"/>
                <a:cs typeface="Arial"/>
              </a:defRPr>
            </a:lvl1pPr>
            <a:lvl2pPr marL="313135" indent="-169069">
              <a:buFont typeface="Arial"/>
              <a:buChar char="−"/>
              <a:defRPr sz="900" baseline="0">
                <a:latin typeface="Arial"/>
                <a:cs typeface="Arial"/>
              </a:defRPr>
            </a:lvl2pPr>
            <a:lvl3pPr marL="514350" indent="-171450">
              <a:buFont typeface="Intel Clear"/>
              <a:buChar char="−"/>
              <a:defRPr sz="900">
                <a:latin typeface="Arial"/>
                <a:cs typeface="Arial"/>
              </a:defRPr>
            </a:lvl3pPr>
            <a:lvl4pPr marL="727472" indent="-171450">
              <a:buFont typeface="Arial"/>
              <a:buChar char="−"/>
              <a:defRPr sz="825">
                <a:latin typeface="Arial"/>
                <a:cs typeface="Arial"/>
              </a:defRPr>
            </a:lvl4pPr>
            <a:lvl5pPr marL="989410" indent="-171450">
              <a:buFont typeface="Intel Clear"/>
              <a:buChar char="−"/>
              <a:defRPr sz="788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“36pt </a:t>
            </a:r>
            <a:r>
              <a:rPr lang="en-US" smtClean="0"/>
              <a:t>Arial Bld </a:t>
            </a:r>
            <a:r>
              <a:rPr lang="en-US" dirty="0" smtClean="0"/>
              <a:t>Text”</a:t>
            </a:r>
          </a:p>
          <a:p>
            <a:pPr lvl="1"/>
            <a:r>
              <a:rPr lang="en-US" dirty="0" smtClean="0"/>
              <a:t>12pt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76458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1"/>
          <p:cNvSpPr/>
          <p:nvPr userDrawn="1"/>
        </p:nvSpPr>
        <p:spPr>
          <a:xfrm>
            <a:off x="0" y="4803087"/>
            <a:ext cx="9151817" cy="359682"/>
          </a:xfrm>
          <a:custGeom>
            <a:avLst/>
            <a:gdLst>
              <a:gd name="connsiteX0" fmla="*/ 9155339 w 9162317"/>
              <a:gd name="connsiteY0" fmla="*/ 0 h 460573"/>
              <a:gd name="connsiteX1" fmla="*/ 8352851 w 9162317"/>
              <a:gd name="connsiteY1" fmla="*/ 6978 h 460573"/>
              <a:gd name="connsiteX2" fmla="*/ 7829490 w 9162317"/>
              <a:gd name="connsiteY2" fmla="*/ 314027 h 460573"/>
              <a:gd name="connsiteX3" fmla="*/ 0 w 9162317"/>
              <a:gd name="connsiteY3" fmla="*/ 307048 h 460573"/>
              <a:gd name="connsiteX4" fmla="*/ 0 w 9162317"/>
              <a:gd name="connsiteY4" fmla="*/ 460573 h 460573"/>
              <a:gd name="connsiteX5" fmla="*/ 9162317 w 9162317"/>
              <a:gd name="connsiteY5" fmla="*/ 453594 h 460573"/>
              <a:gd name="connsiteX6" fmla="*/ 9155339 w 9162317"/>
              <a:gd name="connsiteY6" fmla="*/ 0 h 460573"/>
              <a:gd name="connsiteX0" fmla="*/ 9168064 w 9168064"/>
              <a:gd name="connsiteY0" fmla="*/ 2547 h 453595"/>
              <a:gd name="connsiteX1" fmla="*/ 8352851 w 9168064"/>
              <a:gd name="connsiteY1" fmla="*/ 0 h 453595"/>
              <a:gd name="connsiteX2" fmla="*/ 7829490 w 9168064"/>
              <a:gd name="connsiteY2" fmla="*/ 307049 h 453595"/>
              <a:gd name="connsiteX3" fmla="*/ 0 w 9168064"/>
              <a:gd name="connsiteY3" fmla="*/ 300070 h 453595"/>
              <a:gd name="connsiteX4" fmla="*/ 0 w 9168064"/>
              <a:gd name="connsiteY4" fmla="*/ 453595 h 453595"/>
              <a:gd name="connsiteX5" fmla="*/ 9162317 w 9168064"/>
              <a:gd name="connsiteY5" fmla="*/ 446616 h 453595"/>
              <a:gd name="connsiteX6" fmla="*/ 9168064 w 9168064"/>
              <a:gd name="connsiteY6" fmla="*/ 2547 h 453595"/>
              <a:gd name="connsiteX0" fmla="*/ 9168064 w 9168064"/>
              <a:gd name="connsiteY0" fmla="*/ 2547 h 456141"/>
              <a:gd name="connsiteX1" fmla="*/ 8352851 w 9168064"/>
              <a:gd name="connsiteY1" fmla="*/ 0 h 456141"/>
              <a:gd name="connsiteX2" fmla="*/ 7829490 w 9168064"/>
              <a:gd name="connsiteY2" fmla="*/ 307049 h 456141"/>
              <a:gd name="connsiteX3" fmla="*/ 0 w 9168064"/>
              <a:gd name="connsiteY3" fmla="*/ 300070 h 456141"/>
              <a:gd name="connsiteX4" fmla="*/ 0 w 9168064"/>
              <a:gd name="connsiteY4" fmla="*/ 453595 h 456141"/>
              <a:gd name="connsiteX5" fmla="*/ 9155954 w 9168064"/>
              <a:gd name="connsiteY5" fmla="*/ 456141 h 456141"/>
              <a:gd name="connsiteX6" fmla="*/ 9168064 w 9168064"/>
              <a:gd name="connsiteY6" fmla="*/ 2547 h 456141"/>
              <a:gd name="connsiteX0" fmla="*/ 9168064 w 9169169"/>
              <a:gd name="connsiteY0" fmla="*/ 2547 h 456141"/>
              <a:gd name="connsiteX1" fmla="*/ 8352851 w 9169169"/>
              <a:gd name="connsiteY1" fmla="*/ 0 h 456141"/>
              <a:gd name="connsiteX2" fmla="*/ 7829490 w 9169169"/>
              <a:gd name="connsiteY2" fmla="*/ 307049 h 456141"/>
              <a:gd name="connsiteX3" fmla="*/ 0 w 9169169"/>
              <a:gd name="connsiteY3" fmla="*/ 300070 h 456141"/>
              <a:gd name="connsiteX4" fmla="*/ 0 w 9169169"/>
              <a:gd name="connsiteY4" fmla="*/ 453595 h 456141"/>
              <a:gd name="connsiteX5" fmla="*/ 9168679 w 9169169"/>
              <a:gd name="connsiteY5" fmla="*/ 456141 h 456141"/>
              <a:gd name="connsiteX6" fmla="*/ 9168064 w 9169169"/>
              <a:gd name="connsiteY6" fmla="*/ 2547 h 456141"/>
              <a:gd name="connsiteX0" fmla="*/ 9168064 w 9169169"/>
              <a:gd name="connsiteY0" fmla="*/ 2547 h 456141"/>
              <a:gd name="connsiteX1" fmla="*/ 8352851 w 9169169"/>
              <a:gd name="connsiteY1" fmla="*/ 0 h 456141"/>
              <a:gd name="connsiteX2" fmla="*/ 5685854 w 9169169"/>
              <a:gd name="connsiteY2" fmla="*/ 298422 h 456141"/>
              <a:gd name="connsiteX3" fmla="*/ 0 w 9169169"/>
              <a:gd name="connsiteY3" fmla="*/ 300070 h 456141"/>
              <a:gd name="connsiteX4" fmla="*/ 0 w 9169169"/>
              <a:gd name="connsiteY4" fmla="*/ 453595 h 456141"/>
              <a:gd name="connsiteX5" fmla="*/ 9168679 w 9169169"/>
              <a:gd name="connsiteY5" fmla="*/ 456141 h 456141"/>
              <a:gd name="connsiteX6" fmla="*/ 9168064 w 9169169"/>
              <a:gd name="connsiteY6" fmla="*/ 2547 h 456141"/>
              <a:gd name="connsiteX0" fmla="*/ 9168064 w 9169169"/>
              <a:gd name="connsiteY0" fmla="*/ 2547 h 456141"/>
              <a:gd name="connsiteX1" fmla="*/ 6191928 w 9169169"/>
              <a:gd name="connsiteY1" fmla="*/ 0 h 456141"/>
              <a:gd name="connsiteX2" fmla="*/ 5685854 w 9169169"/>
              <a:gd name="connsiteY2" fmla="*/ 298422 h 456141"/>
              <a:gd name="connsiteX3" fmla="*/ 0 w 9169169"/>
              <a:gd name="connsiteY3" fmla="*/ 300070 h 456141"/>
              <a:gd name="connsiteX4" fmla="*/ 0 w 9169169"/>
              <a:gd name="connsiteY4" fmla="*/ 453595 h 456141"/>
              <a:gd name="connsiteX5" fmla="*/ 9168679 w 9169169"/>
              <a:gd name="connsiteY5" fmla="*/ 456141 h 456141"/>
              <a:gd name="connsiteX6" fmla="*/ 9168064 w 9169169"/>
              <a:gd name="connsiteY6" fmla="*/ 2547 h 456141"/>
              <a:gd name="connsiteX0" fmla="*/ 9168064 w 9169169"/>
              <a:gd name="connsiteY0" fmla="*/ 0 h 453594"/>
              <a:gd name="connsiteX1" fmla="*/ 6201472 w 9169169"/>
              <a:gd name="connsiteY1" fmla="*/ 2215 h 453594"/>
              <a:gd name="connsiteX2" fmla="*/ 5685854 w 9169169"/>
              <a:gd name="connsiteY2" fmla="*/ 295875 h 453594"/>
              <a:gd name="connsiteX3" fmla="*/ 0 w 9169169"/>
              <a:gd name="connsiteY3" fmla="*/ 297523 h 453594"/>
              <a:gd name="connsiteX4" fmla="*/ 0 w 9169169"/>
              <a:gd name="connsiteY4" fmla="*/ 451048 h 453594"/>
              <a:gd name="connsiteX5" fmla="*/ 9168679 w 9169169"/>
              <a:gd name="connsiteY5" fmla="*/ 453594 h 453594"/>
              <a:gd name="connsiteX6" fmla="*/ 9168064 w 9169169"/>
              <a:gd name="connsiteY6" fmla="*/ 0 h 453594"/>
              <a:gd name="connsiteX0" fmla="*/ 9168064 w 9169169"/>
              <a:gd name="connsiteY0" fmla="*/ 0 h 453594"/>
              <a:gd name="connsiteX1" fmla="*/ 6215789 w 9169169"/>
              <a:gd name="connsiteY1" fmla="*/ 2215 h 453594"/>
              <a:gd name="connsiteX2" fmla="*/ 5685854 w 9169169"/>
              <a:gd name="connsiteY2" fmla="*/ 295875 h 453594"/>
              <a:gd name="connsiteX3" fmla="*/ 0 w 9169169"/>
              <a:gd name="connsiteY3" fmla="*/ 297523 h 453594"/>
              <a:gd name="connsiteX4" fmla="*/ 0 w 9169169"/>
              <a:gd name="connsiteY4" fmla="*/ 451048 h 453594"/>
              <a:gd name="connsiteX5" fmla="*/ 9168679 w 9169169"/>
              <a:gd name="connsiteY5" fmla="*/ 453594 h 453594"/>
              <a:gd name="connsiteX6" fmla="*/ 9168064 w 9169169"/>
              <a:gd name="connsiteY6" fmla="*/ 0 h 453594"/>
              <a:gd name="connsiteX0" fmla="*/ 9168064 w 9169169"/>
              <a:gd name="connsiteY0" fmla="*/ 166 h 453760"/>
              <a:gd name="connsiteX1" fmla="*/ 6232491 w 9169169"/>
              <a:gd name="connsiteY1" fmla="*/ 0 h 453760"/>
              <a:gd name="connsiteX2" fmla="*/ 5685854 w 9169169"/>
              <a:gd name="connsiteY2" fmla="*/ 296041 h 453760"/>
              <a:gd name="connsiteX3" fmla="*/ 0 w 9169169"/>
              <a:gd name="connsiteY3" fmla="*/ 297689 h 453760"/>
              <a:gd name="connsiteX4" fmla="*/ 0 w 9169169"/>
              <a:gd name="connsiteY4" fmla="*/ 451214 h 453760"/>
              <a:gd name="connsiteX5" fmla="*/ 9168679 w 9169169"/>
              <a:gd name="connsiteY5" fmla="*/ 453760 h 453760"/>
              <a:gd name="connsiteX6" fmla="*/ 9168064 w 9169169"/>
              <a:gd name="connsiteY6" fmla="*/ 166 h 453760"/>
              <a:gd name="connsiteX0" fmla="*/ 9170451 w 9171556"/>
              <a:gd name="connsiteY0" fmla="*/ 166 h 453760"/>
              <a:gd name="connsiteX1" fmla="*/ 6234878 w 9171556"/>
              <a:gd name="connsiteY1" fmla="*/ 0 h 453760"/>
              <a:gd name="connsiteX2" fmla="*/ 5688241 w 9171556"/>
              <a:gd name="connsiteY2" fmla="*/ 296041 h 453760"/>
              <a:gd name="connsiteX3" fmla="*/ 0 w 9171556"/>
              <a:gd name="connsiteY3" fmla="*/ 295307 h 453760"/>
              <a:gd name="connsiteX4" fmla="*/ 2387 w 9171556"/>
              <a:gd name="connsiteY4" fmla="*/ 451214 h 453760"/>
              <a:gd name="connsiteX5" fmla="*/ 9171066 w 9171556"/>
              <a:gd name="connsiteY5" fmla="*/ 453760 h 453760"/>
              <a:gd name="connsiteX6" fmla="*/ 9170451 w 9171556"/>
              <a:gd name="connsiteY6" fmla="*/ 166 h 453760"/>
              <a:gd name="connsiteX0" fmla="*/ 9170451 w 9171556"/>
              <a:gd name="connsiteY0" fmla="*/ 8793 h 462387"/>
              <a:gd name="connsiteX1" fmla="*/ 6157086 w 9171556"/>
              <a:gd name="connsiteY1" fmla="*/ 0 h 462387"/>
              <a:gd name="connsiteX2" fmla="*/ 5688241 w 9171556"/>
              <a:gd name="connsiteY2" fmla="*/ 304668 h 462387"/>
              <a:gd name="connsiteX3" fmla="*/ 0 w 9171556"/>
              <a:gd name="connsiteY3" fmla="*/ 303934 h 462387"/>
              <a:gd name="connsiteX4" fmla="*/ 2387 w 9171556"/>
              <a:gd name="connsiteY4" fmla="*/ 459841 h 462387"/>
              <a:gd name="connsiteX5" fmla="*/ 9171066 w 9171556"/>
              <a:gd name="connsiteY5" fmla="*/ 462387 h 462387"/>
              <a:gd name="connsiteX6" fmla="*/ 9170451 w 9171556"/>
              <a:gd name="connsiteY6" fmla="*/ 8793 h 462387"/>
              <a:gd name="connsiteX0" fmla="*/ 9170451 w 9171556"/>
              <a:gd name="connsiteY0" fmla="*/ 8793 h 462387"/>
              <a:gd name="connsiteX1" fmla="*/ 6157086 w 9171556"/>
              <a:gd name="connsiteY1" fmla="*/ 0 h 462387"/>
              <a:gd name="connsiteX2" fmla="*/ 5662310 w 9171556"/>
              <a:gd name="connsiteY2" fmla="*/ 304668 h 462387"/>
              <a:gd name="connsiteX3" fmla="*/ 0 w 9171556"/>
              <a:gd name="connsiteY3" fmla="*/ 303934 h 462387"/>
              <a:gd name="connsiteX4" fmla="*/ 2387 w 9171556"/>
              <a:gd name="connsiteY4" fmla="*/ 459841 h 462387"/>
              <a:gd name="connsiteX5" fmla="*/ 9171066 w 9171556"/>
              <a:gd name="connsiteY5" fmla="*/ 462387 h 462387"/>
              <a:gd name="connsiteX6" fmla="*/ 9170451 w 9171556"/>
              <a:gd name="connsiteY6" fmla="*/ 8793 h 462387"/>
              <a:gd name="connsiteX0" fmla="*/ 9170451 w 9171556"/>
              <a:gd name="connsiteY0" fmla="*/ 0 h 453594"/>
              <a:gd name="connsiteX1" fmla="*/ 6157086 w 9171556"/>
              <a:gd name="connsiteY1" fmla="*/ 17086 h 453594"/>
              <a:gd name="connsiteX2" fmla="*/ 5662310 w 9171556"/>
              <a:gd name="connsiteY2" fmla="*/ 295875 h 453594"/>
              <a:gd name="connsiteX3" fmla="*/ 0 w 9171556"/>
              <a:gd name="connsiteY3" fmla="*/ 295141 h 453594"/>
              <a:gd name="connsiteX4" fmla="*/ 2387 w 9171556"/>
              <a:gd name="connsiteY4" fmla="*/ 451048 h 453594"/>
              <a:gd name="connsiteX5" fmla="*/ 9171066 w 9171556"/>
              <a:gd name="connsiteY5" fmla="*/ 453594 h 453594"/>
              <a:gd name="connsiteX6" fmla="*/ 9170451 w 9171556"/>
              <a:gd name="connsiteY6" fmla="*/ 0 h 453594"/>
              <a:gd name="connsiteX0" fmla="*/ 9170451 w 9171556"/>
              <a:gd name="connsiteY0" fmla="*/ 167 h 453761"/>
              <a:gd name="connsiteX1" fmla="*/ 6183017 w 9171556"/>
              <a:gd name="connsiteY1" fmla="*/ 0 h 453761"/>
              <a:gd name="connsiteX2" fmla="*/ 5662310 w 9171556"/>
              <a:gd name="connsiteY2" fmla="*/ 296042 h 453761"/>
              <a:gd name="connsiteX3" fmla="*/ 0 w 9171556"/>
              <a:gd name="connsiteY3" fmla="*/ 295308 h 453761"/>
              <a:gd name="connsiteX4" fmla="*/ 2387 w 9171556"/>
              <a:gd name="connsiteY4" fmla="*/ 451215 h 453761"/>
              <a:gd name="connsiteX5" fmla="*/ 9171066 w 9171556"/>
              <a:gd name="connsiteY5" fmla="*/ 453761 h 453761"/>
              <a:gd name="connsiteX6" fmla="*/ 9170451 w 9171556"/>
              <a:gd name="connsiteY6" fmla="*/ 167 h 453761"/>
              <a:gd name="connsiteX0" fmla="*/ 9170451 w 9171556"/>
              <a:gd name="connsiteY0" fmla="*/ 167 h 453761"/>
              <a:gd name="connsiteX1" fmla="*/ 6148442 w 9171556"/>
              <a:gd name="connsiteY1" fmla="*/ 0 h 453761"/>
              <a:gd name="connsiteX2" fmla="*/ 5662310 w 9171556"/>
              <a:gd name="connsiteY2" fmla="*/ 296042 h 453761"/>
              <a:gd name="connsiteX3" fmla="*/ 0 w 9171556"/>
              <a:gd name="connsiteY3" fmla="*/ 295308 h 453761"/>
              <a:gd name="connsiteX4" fmla="*/ 2387 w 9171556"/>
              <a:gd name="connsiteY4" fmla="*/ 451215 h 453761"/>
              <a:gd name="connsiteX5" fmla="*/ 9171066 w 9171556"/>
              <a:gd name="connsiteY5" fmla="*/ 453761 h 453761"/>
              <a:gd name="connsiteX6" fmla="*/ 9170451 w 9171556"/>
              <a:gd name="connsiteY6" fmla="*/ 167 h 453761"/>
              <a:gd name="connsiteX0" fmla="*/ 9158069 w 9171218"/>
              <a:gd name="connsiteY0" fmla="*/ 0 h 750154"/>
              <a:gd name="connsiteX1" fmla="*/ 6148442 w 9171218"/>
              <a:gd name="connsiteY1" fmla="*/ 296393 h 750154"/>
              <a:gd name="connsiteX2" fmla="*/ 5662310 w 9171218"/>
              <a:gd name="connsiteY2" fmla="*/ 592435 h 750154"/>
              <a:gd name="connsiteX3" fmla="*/ 0 w 9171218"/>
              <a:gd name="connsiteY3" fmla="*/ 591701 h 750154"/>
              <a:gd name="connsiteX4" fmla="*/ 2387 w 9171218"/>
              <a:gd name="connsiteY4" fmla="*/ 747608 h 750154"/>
              <a:gd name="connsiteX5" fmla="*/ 9171066 w 9171218"/>
              <a:gd name="connsiteY5" fmla="*/ 750154 h 750154"/>
              <a:gd name="connsiteX6" fmla="*/ 9158069 w 9171218"/>
              <a:gd name="connsiteY6" fmla="*/ 0 h 750154"/>
              <a:gd name="connsiteX0" fmla="*/ 9158069 w 9171218"/>
              <a:gd name="connsiteY0" fmla="*/ 0 h 750154"/>
              <a:gd name="connsiteX1" fmla="*/ 6544651 w 9171218"/>
              <a:gd name="connsiteY1" fmla="*/ 49258 h 750154"/>
              <a:gd name="connsiteX2" fmla="*/ 5662310 w 9171218"/>
              <a:gd name="connsiteY2" fmla="*/ 592435 h 750154"/>
              <a:gd name="connsiteX3" fmla="*/ 0 w 9171218"/>
              <a:gd name="connsiteY3" fmla="*/ 591701 h 750154"/>
              <a:gd name="connsiteX4" fmla="*/ 2387 w 9171218"/>
              <a:gd name="connsiteY4" fmla="*/ 747608 h 750154"/>
              <a:gd name="connsiteX5" fmla="*/ 9171066 w 9171218"/>
              <a:gd name="connsiteY5" fmla="*/ 750154 h 750154"/>
              <a:gd name="connsiteX6" fmla="*/ 9158069 w 9171218"/>
              <a:gd name="connsiteY6" fmla="*/ 0 h 750154"/>
              <a:gd name="connsiteX0" fmla="*/ 9219976 w 9219976"/>
              <a:gd name="connsiteY0" fmla="*/ 168 h 700896"/>
              <a:gd name="connsiteX1" fmla="*/ 6544651 w 9219976"/>
              <a:gd name="connsiteY1" fmla="*/ 0 h 700896"/>
              <a:gd name="connsiteX2" fmla="*/ 5662310 w 9219976"/>
              <a:gd name="connsiteY2" fmla="*/ 543177 h 700896"/>
              <a:gd name="connsiteX3" fmla="*/ 0 w 9219976"/>
              <a:gd name="connsiteY3" fmla="*/ 542443 h 700896"/>
              <a:gd name="connsiteX4" fmla="*/ 2387 w 9219976"/>
              <a:gd name="connsiteY4" fmla="*/ 698350 h 700896"/>
              <a:gd name="connsiteX5" fmla="*/ 9171066 w 9219976"/>
              <a:gd name="connsiteY5" fmla="*/ 700896 h 700896"/>
              <a:gd name="connsiteX6" fmla="*/ 9219976 w 9219976"/>
              <a:gd name="connsiteY6" fmla="*/ 168 h 700896"/>
              <a:gd name="connsiteX0" fmla="*/ 9195213 w 9195213"/>
              <a:gd name="connsiteY0" fmla="*/ 49596 h 700896"/>
              <a:gd name="connsiteX1" fmla="*/ 6544651 w 9195213"/>
              <a:gd name="connsiteY1" fmla="*/ 0 h 700896"/>
              <a:gd name="connsiteX2" fmla="*/ 5662310 w 9195213"/>
              <a:gd name="connsiteY2" fmla="*/ 543177 h 700896"/>
              <a:gd name="connsiteX3" fmla="*/ 0 w 9195213"/>
              <a:gd name="connsiteY3" fmla="*/ 542443 h 700896"/>
              <a:gd name="connsiteX4" fmla="*/ 2387 w 9195213"/>
              <a:gd name="connsiteY4" fmla="*/ 698350 h 700896"/>
              <a:gd name="connsiteX5" fmla="*/ 9171066 w 9195213"/>
              <a:gd name="connsiteY5" fmla="*/ 700896 h 700896"/>
              <a:gd name="connsiteX6" fmla="*/ 9195213 w 9195213"/>
              <a:gd name="connsiteY6" fmla="*/ 49596 h 700896"/>
              <a:gd name="connsiteX0" fmla="*/ 9158068 w 9171218"/>
              <a:gd name="connsiteY0" fmla="*/ 0 h 725440"/>
              <a:gd name="connsiteX1" fmla="*/ 6544651 w 9171218"/>
              <a:gd name="connsiteY1" fmla="*/ 24544 h 725440"/>
              <a:gd name="connsiteX2" fmla="*/ 5662310 w 9171218"/>
              <a:gd name="connsiteY2" fmla="*/ 567721 h 725440"/>
              <a:gd name="connsiteX3" fmla="*/ 0 w 9171218"/>
              <a:gd name="connsiteY3" fmla="*/ 566987 h 725440"/>
              <a:gd name="connsiteX4" fmla="*/ 2387 w 9171218"/>
              <a:gd name="connsiteY4" fmla="*/ 722894 h 725440"/>
              <a:gd name="connsiteX5" fmla="*/ 9171066 w 9171218"/>
              <a:gd name="connsiteY5" fmla="*/ 725440 h 725440"/>
              <a:gd name="connsiteX6" fmla="*/ 9158068 w 9171218"/>
              <a:gd name="connsiteY6" fmla="*/ 0 h 725440"/>
              <a:gd name="connsiteX0" fmla="*/ 9158068 w 9171218"/>
              <a:gd name="connsiteY0" fmla="*/ 168 h 725608"/>
              <a:gd name="connsiteX1" fmla="*/ 6235114 w 9171218"/>
              <a:gd name="connsiteY1" fmla="*/ 0 h 725608"/>
              <a:gd name="connsiteX2" fmla="*/ 5662310 w 9171218"/>
              <a:gd name="connsiteY2" fmla="*/ 567889 h 725608"/>
              <a:gd name="connsiteX3" fmla="*/ 0 w 9171218"/>
              <a:gd name="connsiteY3" fmla="*/ 567155 h 725608"/>
              <a:gd name="connsiteX4" fmla="*/ 2387 w 9171218"/>
              <a:gd name="connsiteY4" fmla="*/ 723062 h 725608"/>
              <a:gd name="connsiteX5" fmla="*/ 9171066 w 9171218"/>
              <a:gd name="connsiteY5" fmla="*/ 725608 h 725608"/>
              <a:gd name="connsiteX6" fmla="*/ 9158068 w 9171218"/>
              <a:gd name="connsiteY6" fmla="*/ 168 h 725608"/>
              <a:gd name="connsiteX0" fmla="*/ 9158068 w 9171218"/>
              <a:gd name="connsiteY0" fmla="*/ 168 h 725608"/>
              <a:gd name="connsiteX1" fmla="*/ 6160826 w 9171218"/>
              <a:gd name="connsiteY1" fmla="*/ 0 h 725608"/>
              <a:gd name="connsiteX2" fmla="*/ 5662310 w 9171218"/>
              <a:gd name="connsiteY2" fmla="*/ 567889 h 725608"/>
              <a:gd name="connsiteX3" fmla="*/ 0 w 9171218"/>
              <a:gd name="connsiteY3" fmla="*/ 567155 h 725608"/>
              <a:gd name="connsiteX4" fmla="*/ 2387 w 9171218"/>
              <a:gd name="connsiteY4" fmla="*/ 723062 h 725608"/>
              <a:gd name="connsiteX5" fmla="*/ 9171066 w 9171218"/>
              <a:gd name="connsiteY5" fmla="*/ 725608 h 725608"/>
              <a:gd name="connsiteX6" fmla="*/ 9158068 w 9171218"/>
              <a:gd name="connsiteY6" fmla="*/ 168 h 725608"/>
              <a:gd name="connsiteX0" fmla="*/ 9150910 w 9171175"/>
              <a:gd name="connsiteY0" fmla="*/ 23980 h 725608"/>
              <a:gd name="connsiteX1" fmla="*/ 6160826 w 9171175"/>
              <a:gd name="connsiteY1" fmla="*/ 0 h 725608"/>
              <a:gd name="connsiteX2" fmla="*/ 5662310 w 9171175"/>
              <a:gd name="connsiteY2" fmla="*/ 567889 h 725608"/>
              <a:gd name="connsiteX3" fmla="*/ 0 w 9171175"/>
              <a:gd name="connsiteY3" fmla="*/ 567155 h 725608"/>
              <a:gd name="connsiteX4" fmla="*/ 2387 w 9171175"/>
              <a:gd name="connsiteY4" fmla="*/ 723062 h 725608"/>
              <a:gd name="connsiteX5" fmla="*/ 9171066 w 9171175"/>
              <a:gd name="connsiteY5" fmla="*/ 725608 h 725608"/>
              <a:gd name="connsiteX6" fmla="*/ 9150910 w 9171175"/>
              <a:gd name="connsiteY6" fmla="*/ 23980 h 725608"/>
              <a:gd name="connsiteX0" fmla="*/ 9167613 w 9171390"/>
              <a:gd name="connsiteY0" fmla="*/ 28742 h 725608"/>
              <a:gd name="connsiteX1" fmla="*/ 6160826 w 9171390"/>
              <a:gd name="connsiteY1" fmla="*/ 0 h 725608"/>
              <a:gd name="connsiteX2" fmla="*/ 5662310 w 9171390"/>
              <a:gd name="connsiteY2" fmla="*/ 567889 h 725608"/>
              <a:gd name="connsiteX3" fmla="*/ 0 w 9171390"/>
              <a:gd name="connsiteY3" fmla="*/ 567155 h 725608"/>
              <a:gd name="connsiteX4" fmla="*/ 2387 w 9171390"/>
              <a:gd name="connsiteY4" fmla="*/ 723062 h 725608"/>
              <a:gd name="connsiteX5" fmla="*/ 9171066 w 9171390"/>
              <a:gd name="connsiteY5" fmla="*/ 725608 h 725608"/>
              <a:gd name="connsiteX6" fmla="*/ 9167613 w 9171390"/>
              <a:gd name="connsiteY6" fmla="*/ 28742 h 725608"/>
              <a:gd name="connsiteX0" fmla="*/ 9167613 w 9167613"/>
              <a:gd name="connsiteY0" fmla="*/ 28742 h 725608"/>
              <a:gd name="connsiteX1" fmla="*/ 6160826 w 9167613"/>
              <a:gd name="connsiteY1" fmla="*/ 0 h 725608"/>
              <a:gd name="connsiteX2" fmla="*/ 5662310 w 9167613"/>
              <a:gd name="connsiteY2" fmla="*/ 567889 h 725608"/>
              <a:gd name="connsiteX3" fmla="*/ 0 w 9167613"/>
              <a:gd name="connsiteY3" fmla="*/ 567155 h 725608"/>
              <a:gd name="connsiteX4" fmla="*/ 2387 w 9167613"/>
              <a:gd name="connsiteY4" fmla="*/ 723062 h 725608"/>
              <a:gd name="connsiteX5" fmla="*/ 9163907 w 9167613"/>
              <a:gd name="connsiteY5" fmla="*/ 725608 h 725608"/>
              <a:gd name="connsiteX6" fmla="*/ 9167613 w 9167613"/>
              <a:gd name="connsiteY6" fmla="*/ 28742 h 725608"/>
              <a:gd name="connsiteX0" fmla="*/ 9167613 w 9167613"/>
              <a:gd name="connsiteY0" fmla="*/ 28742 h 725608"/>
              <a:gd name="connsiteX1" fmla="*/ 6160826 w 9167613"/>
              <a:gd name="connsiteY1" fmla="*/ 0 h 725608"/>
              <a:gd name="connsiteX2" fmla="*/ 5662310 w 9167613"/>
              <a:gd name="connsiteY2" fmla="*/ 567889 h 725608"/>
              <a:gd name="connsiteX3" fmla="*/ 0 w 9167613"/>
              <a:gd name="connsiteY3" fmla="*/ 567155 h 725608"/>
              <a:gd name="connsiteX4" fmla="*/ 2387 w 9167613"/>
              <a:gd name="connsiteY4" fmla="*/ 723062 h 725608"/>
              <a:gd name="connsiteX5" fmla="*/ 9163907 w 9167613"/>
              <a:gd name="connsiteY5" fmla="*/ 725608 h 725608"/>
              <a:gd name="connsiteX6" fmla="*/ 9167613 w 9167613"/>
              <a:gd name="connsiteY6" fmla="*/ 28742 h 725608"/>
              <a:gd name="connsiteX0" fmla="*/ 9160456 w 9164077"/>
              <a:gd name="connsiteY0" fmla="*/ 23980 h 725608"/>
              <a:gd name="connsiteX1" fmla="*/ 6160826 w 9164077"/>
              <a:gd name="connsiteY1" fmla="*/ 0 h 725608"/>
              <a:gd name="connsiteX2" fmla="*/ 5662310 w 9164077"/>
              <a:gd name="connsiteY2" fmla="*/ 567889 h 725608"/>
              <a:gd name="connsiteX3" fmla="*/ 0 w 9164077"/>
              <a:gd name="connsiteY3" fmla="*/ 567155 h 725608"/>
              <a:gd name="connsiteX4" fmla="*/ 2387 w 9164077"/>
              <a:gd name="connsiteY4" fmla="*/ 723062 h 725608"/>
              <a:gd name="connsiteX5" fmla="*/ 9163907 w 9164077"/>
              <a:gd name="connsiteY5" fmla="*/ 725608 h 725608"/>
              <a:gd name="connsiteX6" fmla="*/ 9160456 w 9164077"/>
              <a:gd name="connsiteY6" fmla="*/ 23980 h 725608"/>
              <a:gd name="connsiteX0" fmla="*/ 9160456 w 9163907"/>
              <a:gd name="connsiteY0" fmla="*/ 23980 h 725608"/>
              <a:gd name="connsiteX1" fmla="*/ 6160826 w 9163907"/>
              <a:gd name="connsiteY1" fmla="*/ 0 h 725608"/>
              <a:gd name="connsiteX2" fmla="*/ 5662310 w 9163907"/>
              <a:gd name="connsiteY2" fmla="*/ 567889 h 725608"/>
              <a:gd name="connsiteX3" fmla="*/ 0 w 9163907"/>
              <a:gd name="connsiteY3" fmla="*/ 567155 h 725608"/>
              <a:gd name="connsiteX4" fmla="*/ 2387 w 9163907"/>
              <a:gd name="connsiteY4" fmla="*/ 723062 h 725608"/>
              <a:gd name="connsiteX5" fmla="*/ 9163907 w 9163907"/>
              <a:gd name="connsiteY5" fmla="*/ 725608 h 725608"/>
              <a:gd name="connsiteX6" fmla="*/ 9160456 w 9163907"/>
              <a:gd name="connsiteY6" fmla="*/ 23980 h 725608"/>
              <a:gd name="connsiteX0" fmla="*/ 9160456 w 9163907"/>
              <a:gd name="connsiteY0" fmla="*/ 23980 h 725608"/>
              <a:gd name="connsiteX1" fmla="*/ 6160826 w 9163907"/>
              <a:gd name="connsiteY1" fmla="*/ 0 h 725608"/>
              <a:gd name="connsiteX2" fmla="*/ 5662310 w 9163907"/>
              <a:gd name="connsiteY2" fmla="*/ 567889 h 725608"/>
              <a:gd name="connsiteX3" fmla="*/ 0 w 9163907"/>
              <a:gd name="connsiteY3" fmla="*/ 567155 h 725608"/>
              <a:gd name="connsiteX4" fmla="*/ 2387 w 9163907"/>
              <a:gd name="connsiteY4" fmla="*/ 723062 h 725608"/>
              <a:gd name="connsiteX5" fmla="*/ 9163907 w 9163907"/>
              <a:gd name="connsiteY5" fmla="*/ 725608 h 725608"/>
              <a:gd name="connsiteX6" fmla="*/ 9160456 w 9163907"/>
              <a:gd name="connsiteY6" fmla="*/ 23980 h 725608"/>
              <a:gd name="connsiteX0" fmla="*/ 9167614 w 9167761"/>
              <a:gd name="connsiteY0" fmla="*/ 23980 h 725608"/>
              <a:gd name="connsiteX1" fmla="*/ 6160826 w 9167761"/>
              <a:gd name="connsiteY1" fmla="*/ 0 h 725608"/>
              <a:gd name="connsiteX2" fmla="*/ 5662310 w 9167761"/>
              <a:gd name="connsiteY2" fmla="*/ 567889 h 725608"/>
              <a:gd name="connsiteX3" fmla="*/ 0 w 9167761"/>
              <a:gd name="connsiteY3" fmla="*/ 567155 h 725608"/>
              <a:gd name="connsiteX4" fmla="*/ 2387 w 9167761"/>
              <a:gd name="connsiteY4" fmla="*/ 723062 h 725608"/>
              <a:gd name="connsiteX5" fmla="*/ 9163907 w 9167761"/>
              <a:gd name="connsiteY5" fmla="*/ 725608 h 725608"/>
              <a:gd name="connsiteX6" fmla="*/ 9167614 w 9167761"/>
              <a:gd name="connsiteY6" fmla="*/ 23980 h 725608"/>
              <a:gd name="connsiteX0" fmla="*/ 9162841 w 9163907"/>
              <a:gd name="connsiteY0" fmla="*/ 43030 h 725608"/>
              <a:gd name="connsiteX1" fmla="*/ 6160826 w 9163907"/>
              <a:gd name="connsiteY1" fmla="*/ 0 h 725608"/>
              <a:gd name="connsiteX2" fmla="*/ 5662310 w 9163907"/>
              <a:gd name="connsiteY2" fmla="*/ 567889 h 725608"/>
              <a:gd name="connsiteX3" fmla="*/ 0 w 9163907"/>
              <a:gd name="connsiteY3" fmla="*/ 567155 h 725608"/>
              <a:gd name="connsiteX4" fmla="*/ 2387 w 9163907"/>
              <a:gd name="connsiteY4" fmla="*/ 723062 h 725608"/>
              <a:gd name="connsiteX5" fmla="*/ 9163907 w 9163907"/>
              <a:gd name="connsiteY5" fmla="*/ 725608 h 725608"/>
              <a:gd name="connsiteX6" fmla="*/ 9162841 w 9163907"/>
              <a:gd name="connsiteY6" fmla="*/ 43030 h 725608"/>
              <a:gd name="connsiteX0" fmla="*/ 9160455 w 9163907"/>
              <a:gd name="connsiteY0" fmla="*/ 23980 h 725608"/>
              <a:gd name="connsiteX1" fmla="*/ 6160826 w 9163907"/>
              <a:gd name="connsiteY1" fmla="*/ 0 h 725608"/>
              <a:gd name="connsiteX2" fmla="*/ 5662310 w 9163907"/>
              <a:gd name="connsiteY2" fmla="*/ 567889 h 725608"/>
              <a:gd name="connsiteX3" fmla="*/ 0 w 9163907"/>
              <a:gd name="connsiteY3" fmla="*/ 567155 h 725608"/>
              <a:gd name="connsiteX4" fmla="*/ 2387 w 9163907"/>
              <a:gd name="connsiteY4" fmla="*/ 723062 h 725608"/>
              <a:gd name="connsiteX5" fmla="*/ 9163907 w 9163907"/>
              <a:gd name="connsiteY5" fmla="*/ 725608 h 725608"/>
              <a:gd name="connsiteX6" fmla="*/ 9160455 w 9163907"/>
              <a:gd name="connsiteY6" fmla="*/ 23980 h 725608"/>
              <a:gd name="connsiteX0" fmla="*/ 9162841 w 9163907"/>
              <a:gd name="connsiteY0" fmla="*/ 23980 h 725608"/>
              <a:gd name="connsiteX1" fmla="*/ 6160826 w 9163907"/>
              <a:gd name="connsiteY1" fmla="*/ 0 h 725608"/>
              <a:gd name="connsiteX2" fmla="*/ 5662310 w 9163907"/>
              <a:gd name="connsiteY2" fmla="*/ 567889 h 725608"/>
              <a:gd name="connsiteX3" fmla="*/ 0 w 9163907"/>
              <a:gd name="connsiteY3" fmla="*/ 567155 h 725608"/>
              <a:gd name="connsiteX4" fmla="*/ 2387 w 9163907"/>
              <a:gd name="connsiteY4" fmla="*/ 723062 h 725608"/>
              <a:gd name="connsiteX5" fmla="*/ 9163907 w 9163907"/>
              <a:gd name="connsiteY5" fmla="*/ 725608 h 725608"/>
              <a:gd name="connsiteX6" fmla="*/ 9162841 w 9163907"/>
              <a:gd name="connsiteY6" fmla="*/ 23980 h 725608"/>
              <a:gd name="connsiteX0" fmla="*/ 9162841 w 9163907"/>
              <a:gd name="connsiteY0" fmla="*/ 4930 h 706558"/>
              <a:gd name="connsiteX1" fmla="*/ 6160826 w 9163907"/>
              <a:gd name="connsiteY1" fmla="*/ 0 h 706558"/>
              <a:gd name="connsiteX2" fmla="*/ 5662310 w 9163907"/>
              <a:gd name="connsiteY2" fmla="*/ 548839 h 706558"/>
              <a:gd name="connsiteX3" fmla="*/ 0 w 9163907"/>
              <a:gd name="connsiteY3" fmla="*/ 548105 h 706558"/>
              <a:gd name="connsiteX4" fmla="*/ 2387 w 9163907"/>
              <a:gd name="connsiteY4" fmla="*/ 704012 h 706558"/>
              <a:gd name="connsiteX5" fmla="*/ 9163907 w 9163907"/>
              <a:gd name="connsiteY5" fmla="*/ 706558 h 706558"/>
              <a:gd name="connsiteX6" fmla="*/ 9162841 w 9163907"/>
              <a:gd name="connsiteY6" fmla="*/ 4930 h 706558"/>
              <a:gd name="connsiteX0" fmla="*/ 9162841 w 9163907"/>
              <a:gd name="connsiteY0" fmla="*/ 0 h 701628"/>
              <a:gd name="connsiteX1" fmla="*/ 6160826 w 9163907"/>
              <a:gd name="connsiteY1" fmla="*/ 4594 h 701628"/>
              <a:gd name="connsiteX2" fmla="*/ 5662310 w 9163907"/>
              <a:gd name="connsiteY2" fmla="*/ 543909 h 701628"/>
              <a:gd name="connsiteX3" fmla="*/ 0 w 9163907"/>
              <a:gd name="connsiteY3" fmla="*/ 543175 h 701628"/>
              <a:gd name="connsiteX4" fmla="*/ 2387 w 9163907"/>
              <a:gd name="connsiteY4" fmla="*/ 699082 h 701628"/>
              <a:gd name="connsiteX5" fmla="*/ 9163907 w 9163907"/>
              <a:gd name="connsiteY5" fmla="*/ 701628 h 701628"/>
              <a:gd name="connsiteX6" fmla="*/ 9162841 w 9163907"/>
              <a:gd name="connsiteY6" fmla="*/ 0 h 701628"/>
              <a:gd name="connsiteX0" fmla="*/ 9165228 w 9165456"/>
              <a:gd name="connsiteY0" fmla="*/ 168 h 697034"/>
              <a:gd name="connsiteX1" fmla="*/ 6160826 w 9165456"/>
              <a:gd name="connsiteY1" fmla="*/ 0 h 697034"/>
              <a:gd name="connsiteX2" fmla="*/ 5662310 w 9165456"/>
              <a:gd name="connsiteY2" fmla="*/ 539315 h 697034"/>
              <a:gd name="connsiteX3" fmla="*/ 0 w 9165456"/>
              <a:gd name="connsiteY3" fmla="*/ 538581 h 697034"/>
              <a:gd name="connsiteX4" fmla="*/ 2387 w 9165456"/>
              <a:gd name="connsiteY4" fmla="*/ 694488 h 697034"/>
              <a:gd name="connsiteX5" fmla="*/ 9163907 w 9165456"/>
              <a:gd name="connsiteY5" fmla="*/ 697034 h 697034"/>
              <a:gd name="connsiteX6" fmla="*/ 9165228 w 9165456"/>
              <a:gd name="connsiteY6" fmla="*/ 168 h 697034"/>
              <a:gd name="connsiteX0" fmla="*/ 9165229 w 9165457"/>
              <a:gd name="connsiteY0" fmla="*/ 14456 h 697034"/>
              <a:gd name="connsiteX1" fmla="*/ 6160826 w 9165457"/>
              <a:gd name="connsiteY1" fmla="*/ 0 h 697034"/>
              <a:gd name="connsiteX2" fmla="*/ 5662310 w 9165457"/>
              <a:gd name="connsiteY2" fmla="*/ 539315 h 697034"/>
              <a:gd name="connsiteX3" fmla="*/ 0 w 9165457"/>
              <a:gd name="connsiteY3" fmla="*/ 538581 h 697034"/>
              <a:gd name="connsiteX4" fmla="*/ 2387 w 9165457"/>
              <a:gd name="connsiteY4" fmla="*/ 694488 h 697034"/>
              <a:gd name="connsiteX5" fmla="*/ 9163907 w 9165457"/>
              <a:gd name="connsiteY5" fmla="*/ 697034 h 697034"/>
              <a:gd name="connsiteX6" fmla="*/ 9165229 w 9165457"/>
              <a:gd name="connsiteY6" fmla="*/ 14456 h 697034"/>
              <a:gd name="connsiteX0" fmla="*/ 9160458 w 9163907"/>
              <a:gd name="connsiteY0" fmla="*/ 4932 h 697034"/>
              <a:gd name="connsiteX1" fmla="*/ 6160826 w 9163907"/>
              <a:gd name="connsiteY1" fmla="*/ 0 h 697034"/>
              <a:gd name="connsiteX2" fmla="*/ 5662310 w 9163907"/>
              <a:gd name="connsiteY2" fmla="*/ 539315 h 697034"/>
              <a:gd name="connsiteX3" fmla="*/ 0 w 9163907"/>
              <a:gd name="connsiteY3" fmla="*/ 538581 h 697034"/>
              <a:gd name="connsiteX4" fmla="*/ 2387 w 9163907"/>
              <a:gd name="connsiteY4" fmla="*/ 694488 h 697034"/>
              <a:gd name="connsiteX5" fmla="*/ 9163907 w 9163907"/>
              <a:gd name="connsiteY5" fmla="*/ 697034 h 697034"/>
              <a:gd name="connsiteX6" fmla="*/ 9160458 w 9163907"/>
              <a:gd name="connsiteY6" fmla="*/ 4932 h 697034"/>
              <a:gd name="connsiteX0" fmla="*/ 9165230 w 9165458"/>
              <a:gd name="connsiteY0" fmla="*/ 9694 h 697034"/>
              <a:gd name="connsiteX1" fmla="*/ 6160826 w 9165458"/>
              <a:gd name="connsiteY1" fmla="*/ 0 h 697034"/>
              <a:gd name="connsiteX2" fmla="*/ 5662310 w 9165458"/>
              <a:gd name="connsiteY2" fmla="*/ 539315 h 697034"/>
              <a:gd name="connsiteX3" fmla="*/ 0 w 9165458"/>
              <a:gd name="connsiteY3" fmla="*/ 538581 h 697034"/>
              <a:gd name="connsiteX4" fmla="*/ 2387 w 9165458"/>
              <a:gd name="connsiteY4" fmla="*/ 694488 h 697034"/>
              <a:gd name="connsiteX5" fmla="*/ 9163907 w 9165458"/>
              <a:gd name="connsiteY5" fmla="*/ 697034 h 697034"/>
              <a:gd name="connsiteX6" fmla="*/ 9165230 w 9165458"/>
              <a:gd name="connsiteY6" fmla="*/ 9694 h 697034"/>
              <a:gd name="connsiteX0" fmla="*/ 9162845 w 9163907"/>
              <a:gd name="connsiteY0" fmla="*/ 4930 h 697034"/>
              <a:gd name="connsiteX1" fmla="*/ 6160826 w 9163907"/>
              <a:gd name="connsiteY1" fmla="*/ 0 h 697034"/>
              <a:gd name="connsiteX2" fmla="*/ 5662310 w 9163907"/>
              <a:gd name="connsiteY2" fmla="*/ 539315 h 697034"/>
              <a:gd name="connsiteX3" fmla="*/ 0 w 9163907"/>
              <a:gd name="connsiteY3" fmla="*/ 538581 h 697034"/>
              <a:gd name="connsiteX4" fmla="*/ 2387 w 9163907"/>
              <a:gd name="connsiteY4" fmla="*/ 694488 h 697034"/>
              <a:gd name="connsiteX5" fmla="*/ 9163907 w 9163907"/>
              <a:gd name="connsiteY5" fmla="*/ 697034 h 697034"/>
              <a:gd name="connsiteX6" fmla="*/ 9162845 w 9163907"/>
              <a:gd name="connsiteY6" fmla="*/ 4930 h 697034"/>
              <a:gd name="connsiteX0" fmla="*/ 9162845 w 9163907"/>
              <a:gd name="connsiteY0" fmla="*/ 0 h 701630"/>
              <a:gd name="connsiteX1" fmla="*/ 6160826 w 9163907"/>
              <a:gd name="connsiteY1" fmla="*/ 4596 h 701630"/>
              <a:gd name="connsiteX2" fmla="*/ 5662310 w 9163907"/>
              <a:gd name="connsiteY2" fmla="*/ 543911 h 701630"/>
              <a:gd name="connsiteX3" fmla="*/ 0 w 9163907"/>
              <a:gd name="connsiteY3" fmla="*/ 543177 h 701630"/>
              <a:gd name="connsiteX4" fmla="*/ 2387 w 9163907"/>
              <a:gd name="connsiteY4" fmla="*/ 699084 h 701630"/>
              <a:gd name="connsiteX5" fmla="*/ 9163907 w 9163907"/>
              <a:gd name="connsiteY5" fmla="*/ 701630 h 701630"/>
              <a:gd name="connsiteX6" fmla="*/ 9162845 w 9163907"/>
              <a:gd name="connsiteY6" fmla="*/ 0 h 701630"/>
              <a:gd name="connsiteX0" fmla="*/ 9162845 w 9163907"/>
              <a:gd name="connsiteY0" fmla="*/ 9692 h 711322"/>
              <a:gd name="connsiteX1" fmla="*/ 6165599 w 9163907"/>
              <a:gd name="connsiteY1" fmla="*/ 0 h 711322"/>
              <a:gd name="connsiteX2" fmla="*/ 5662310 w 9163907"/>
              <a:gd name="connsiteY2" fmla="*/ 553603 h 711322"/>
              <a:gd name="connsiteX3" fmla="*/ 0 w 9163907"/>
              <a:gd name="connsiteY3" fmla="*/ 552869 h 711322"/>
              <a:gd name="connsiteX4" fmla="*/ 2387 w 9163907"/>
              <a:gd name="connsiteY4" fmla="*/ 708776 h 711322"/>
              <a:gd name="connsiteX5" fmla="*/ 9163907 w 9163907"/>
              <a:gd name="connsiteY5" fmla="*/ 711322 h 711322"/>
              <a:gd name="connsiteX6" fmla="*/ 9162845 w 9163907"/>
              <a:gd name="connsiteY6" fmla="*/ 9692 h 711322"/>
              <a:gd name="connsiteX0" fmla="*/ 9162845 w 9163907"/>
              <a:gd name="connsiteY0" fmla="*/ 0 h 701630"/>
              <a:gd name="connsiteX1" fmla="*/ 6167985 w 9163907"/>
              <a:gd name="connsiteY1" fmla="*/ 9358 h 701630"/>
              <a:gd name="connsiteX2" fmla="*/ 5662310 w 9163907"/>
              <a:gd name="connsiteY2" fmla="*/ 543911 h 701630"/>
              <a:gd name="connsiteX3" fmla="*/ 0 w 9163907"/>
              <a:gd name="connsiteY3" fmla="*/ 543177 h 701630"/>
              <a:gd name="connsiteX4" fmla="*/ 2387 w 9163907"/>
              <a:gd name="connsiteY4" fmla="*/ 699084 h 701630"/>
              <a:gd name="connsiteX5" fmla="*/ 9163907 w 9163907"/>
              <a:gd name="connsiteY5" fmla="*/ 701630 h 701630"/>
              <a:gd name="connsiteX6" fmla="*/ 9162845 w 9163907"/>
              <a:gd name="connsiteY6" fmla="*/ 0 h 701630"/>
              <a:gd name="connsiteX0" fmla="*/ 9162845 w 9163907"/>
              <a:gd name="connsiteY0" fmla="*/ 168 h 701798"/>
              <a:gd name="connsiteX1" fmla="*/ 6167985 w 9163907"/>
              <a:gd name="connsiteY1" fmla="*/ 0 h 701798"/>
              <a:gd name="connsiteX2" fmla="*/ 5662310 w 9163907"/>
              <a:gd name="connsiteY2" fmla="*/ 544079 h 701798"/>
              <a:gd name="connsiteX3" fmla="*/ 0 w 9163907"/>
              <a:gd name="connsiteY3" fmla="*/ 543345 h 701798"/>
              <a:gd name="connsiteX4" fmla="*/ 2387 w 9163907"/>
              <a:gd name="connsiteY4" fmla="*/ 699252 h 701798"/>
              <a:gd name="connsiteX5" fmla="*/ 9163907 w 9163907"/>
              <a:gd name="connsiteY5" fmla="*/ 701798 h 701798"/>
              <a:gd name="connsiteX6" fmla="*/ 9162845 w 9163907"/>
              <a:gd name="connsiteY6" fmla="*/ 168 h 701798"/>
              <a:gd name="connsiteX0" fmla="*/ 8597511 w 9163907"/>
              <a:gd name="connsiteY0" fmla="*/ 0 h 714600"/>
              <a:gd name="connsiteX1" fmla="*/ 6167985 w 9163907"/>
              <a:gd name="connsiteY1" fmla="*/ 12802 h 714600"/>
              <a:gd name="connsiteX2" fmla="*/ 5662310 w 9163907"/>
              <a:gd name="connsiteY2" fmla="*/ 556881 h 714600"/>
              <a:gd name="connsiteX3" fmla="*/ 0 w 9163907"/>
              <a:gd name="connsiteY3" fmla="*/ 556147 h 714600"/>
              <a:gd name="connsiteX4" fmla="*/ 2387 w 9163907"/>
              <a:gd name="connsiteY4" fmla="*/ 712054 h 714600"/>
              <a:gd name="connsiteX5" fmla="*/ 9163907 w 9163907"/>
              <a:gd name="connsiteY5" fmla="*/ 714600 h 714600"/>
              <a:gd name="connsiteX6" fmla="*/ 8597511 w 9163907"/>
              <a:gd name="connsiteY6" fmla="*/ 0 h 714600"/>
              <a:gd name="connsiteX0" fmla="*/ 8597511 w 8605071"/>
              <a:gd name="connsiteY0" fmla="*/ 0 h 727570"/>
              <a:gd name="connsiteX1" fmla="*/ 6167985 w 8605071"/>
              <a:gd name="connsiteY1" fmla="*/ 12802 h 727570"/>
              <a:gd name="connsiteX2" fmla="*/ 5662310 w 8605071"/>
              <a:gd name="connsiteY2" fmla="*/ 556881 h 727570"/>
              <a:gd name="connsiteX3" fmla="*/ 0 w 8605071"/>
              <a:gd name="connsiteY3" fmla="*/ 556147 h 727570"/>
              <a:gd name="connsiteX4" fmla="*/ 2387 w 8605071"/>
              <a:gd name="connsiteY4" fmla="*/ 712054 h 727570"/>
              <a:gd name="connsiteX5" fmla="*/ 8605071 w 8605071"/>
              <a:gd name="connsiteY5" fmla="*/ 727570 h 727570"/>
              <a:gd name="connsiteX6" fmla="*/ 8597511 w 8605071"/>
              <a:gd name="connsiteY6" fmla="*/ 0 h 727570"/>
              <a:gd name="connsiteX0" fmla="*/ 8597511 w 8605071"/>
              <a:gd name="connsiteY0" fmla="*/ 0 h 727570"/>
              <a:gd name="connsiteX1" fmla="*/ 6167985 w 8605071"/>
              <a:gd name="connsiteY1" fmla="*/ 12802 h 727570"/>
              <a:gd name="connsiteX2" fmla="*/ 5662310 w 8605071"/>
              <a:gd name="connsiteY2" fmla="*/ 556881 h 727570"/>
              <a:gd name="connsiteX3" fmla="*/ 0 w 8605071"/>
              <a:gd name="connsiteY3" fmla="*/ 556147 h 727570"/>
              <a:gd name="connsiteX4" fmla="*/ 2387 w 8605071"/>
              <a:gd name="connsiteY4" fmla="*/ 712054 h 727570"/>
              <a:gd name="connsiteX5" fmla="*/ 8605071 w 8605071"/>
              <a:gd name="connsiteY5" fmla="*/ 727570 h 727570"/>
              <a:gd name="connsiteX6" fmla="*/ 8597511 w 8605071"/>
              <a:gd name="connsiteY6" fmla="*/ 0 h 727570"/>
              <a:gd name="connsiteX0" fmla="*/ 8591013 w 8605071"/>
              <a:gd name="connsiteY0" fmla="*/ 168 h 714768"/>
              <a:gd name="connsiteX1" fmla="*/ 6167985 w 8605071"/>
              <a:gd name="connsiteY1" fmla="*/ 0 h 714768"/>
              <a:gd name="connsiteX2" fmla="*/ 5662310 w 8605071"/>
              <a:gd name="connsiteY2" fmla="*/ 544079 h 714768"/>
              <a:gd name="connsiteX3" fmla="*/ 0 w 8605071"/>
              <a:gd name="connsiteY3" fmla="*/ 543345 h 714768"/>
              <a:gd name="connsiteX4" fmla="*/ 2387 w 8605071"/>
              <a:gd name="connsiteY4" fmla="*/ 699252 h 714768"/>
              <a:gd name="connsiteX5" fmla="*/ 8605071 w 8605071"/>
              <a:gd name="connsiteY5" fmla="*/ 714768 h 714768"/>
              <a:gd name="connsiteX6" fmla="*/ 8591013 w 8605071"/>
              <a:gd name="connsiteY6" fmla="*/ 168 h 714768"/>
              <a:gd name="connsiteX0" fmla="*/ 8610507 w 8610507"/>
              <a:gd name="connsiteY0" fmla="*/ 0 h 727570"/>
              <a:gd name="connsiteX1" fmla="*/ 6167985 w 8610507"/>
              <a:gd name="connsiteY1" fmla="*/ 12802 h 727570"/>
              <a:gd name="connsiteX2" fmla="*/ 5662310 w 8610507"/>
              <a:gd name="connsiteY2" fmla="*/ 556881 h 727570"/>
              <a:gd name="connsiteX3" fmla="*/ 0 w 8610507"/>
              <a:gd name="connsiteY3" fmla="*/ 556147 h 727570"/>
              <a:gd name="connsiteX4" fmla="*/ 2387 w 8610507"/>
              <a:gd name="connsiteY4" fmla="*/ 712054 h 727570"/>
              <a:gd name="connsiteX5" fmla="*/ 8605071 w 8610507"/>
              <a:gd name="connsiteY5" fmla="*/ 727570 h 727570"/>
              <a:gd name="connsiteX6" fmla="*/ 8610507 w 8610507"/>
              <a:gd name="connsiteY6" fmla="*/ 0 h 727570"/>
              <a:gd name="connsiteX0" fmla="*/ 8591013 w 8605071"/>
              <a:gd name="connsiteY0" fmla="*/ 0 h 727570"/>
              <a:gd name="connsiteX1" fmla="*/ 6167985 w 8605071"/>
              <a:gd name="connsiteY1" fmla="*/ 12802 h 727570"/>
              <a:gd name="connsiteX2" fmla="*/ 5662310 w 8605071"/>
              <a:gd name="connsiteY2" fmla="*/ 556881 h 727570"/>
              <a:gd name="connsiteX3" fmla="*/ 0 w 8605071"/>
              <a:gd name="connsiteY3" fmla="*/ 556147 h 727570"/>
              <a:gd name="connsiteX4" fmla="*/ 2387 w 8605071"/>
              <a:gd name="connsiteY4" fmla="*/ 712054 h 727570"/>
              <a:gd name="connsiteX5" fmla="*/ 8605071 w 8605071"/>
              <a:gd name="connsiteY5" fmla="*/ 727570 h 727570"/>
              <a:gd name="connsiteX6" fmla="*/ 8591013 w 8605071"/>
              <a:gd name="connsiteY6" fmla="*/ 0 h 727570"/>
              <a:gd name="connsiteX0" fmla="*/ 8604009 w 8605071"/>
              <a:gd name="connsiteY0" fmla="*/ 13138 h 714768"/>
              <a:gd name="connsiteX1" fmla="*/ 6167985 w 8605071"/>
              <a:gd name="connsiteY1" fmla="*/ 0 h 714768"/>
              <a:gd name="connsiteX2" fmla="*/ 5662310 w 8605071"/>
              <a:gd name="connsiteY2" fmla="*/ 544079 h 714768"/>
              <a:gd name="connsiteX3" fmla="*/ 0 w 8605071"/>
              <a:gd name="connsiteY3" fmla="*/ 543345 h 714768"/>
              <a:gd name="connsiteX4" fmla="*/ 2387 w 8605071"/>
              <a:gd name="connsiteY4" fmla="*/ 699252 h 714768"/>
              <a:gd name="connsiteX5" fmla="*/ 8605071 w 8605071"/>
              <a:gd name="connsiteY5" fmla="*/ 714768 h 714768"/>
              <a:gd name="connsiteX6" fmla="*/ 8604009 w 8605071"/>
              <a:gd name="connsiteY6" fmla="*/ 13138 h 714768"/>
              <a:gd name="connsiteX0" fmla="*/ 8604009 w 8605071"/>
              <a:gd name="connsiteY0" fmla="*/ 13138 h 714768"/>
              <a:gd name="connsiteX1" fmla="*/ 6167985 w 8605071"/>
              <a:gd name="connsiteY1" fmla="*/ 0 h 714768"/>
              <a:gd name="connsiteX2" fmla="*/ 5662310 w 8605071"/>
              <a:gd name="connsiteY2" fmla="*/ 544079 h 714768"/>
              <a:gd name="connsiteX3" fmla="*/ 0 w 8605071"/>
              <a:gd name="connsiteY3" fmla="*/ 543345 h 714768"/>
              <a:gd name="connsiteX4" fmla="*/ 2387 w 8605071"/>
              <a:gd name="connsiteY4" fmla="*/ 699252 h 714768"/>
              <a:gd name="connsiteX5" fmla="*/ 8605071 w 8605071"/>
              <a:gd name="connsiteY5" fmla="*/ 714768 h 714768"/>
              <a:gd name="connsiteX6" fmla="*/ 8604009 w 8605071"/>
              <a:gd name="connsiteY6" fmla="*/ 13138 h 714768"/>
              <a:gd name="connsiteX0" fmla="*/ 8597511 w 8605071"/>
              <a:gd name="connsiteY0" fmla="*/ 13138 h 714768"/>
              <a:gd name="connsiteX1" fmla="*/ 6167985 w 8605071"/>
              <a:gd name="connsiteY1" fmla="*/ 0 h 714768"/>
              <a:gd name="connsiteX2" fmla="*/ 5662310 w 8605071"/>
              <a:gd name="connsiteY2" fmla="*/ 544079 h 714768"/>
              <a:gd name="connsiteX3" fmla="*/ 0 w 8605071"/>
              <a:gd name="connsiteY3" fmla="*/ 543345 h 714768"/>
              <a:gd name="connsiteX4" fmla="*/ 2387 w 8605071"/>
              <a:gd name="connsiteY4" fmla="*/ 699252 h 714768"/>
              <a:gd name="connsiteX5" fmla="*/ 8605071 w 8605071"/>
              <a:gd name="connsiteY5" fmla="*/ 714768 h 714768"/>
              <a:gd name="connsiteX6" fmla="*/ 8597511 w 8605071"/>
              <a:gd name="connsiteY6" fmla="*/ 13138 h 714768"/>
              <a:gd name="connsiteX0" fmla="*/ 8597511 w 8605071"/>
              <a:gd name="connsiteY0" fmla="*/ 168 h 714768"/>
              <a:gd name="connsiteX1" fmla="*/ 6167985 w 8605071"/>
              <a:gd name="connsiteY1" fmla="*/ 0 h 714768"/>
              <a:gd name="connsiteX2" fmla="*/ 5662310 w 8605071"/>
              <a:gd name="connsiteY2" fmla="*/ 544079 h 714768"/>
              <a:gd name="connsiteX3" fmla="*/ 0 w 8605071"/>
              <a:gd name="connsiteY3" fmla="*/ 543345 h 714768"/>
              <a:gd name="connsiteX4" fmla="*/ 2387 w 8605071"/>
              <a:gd name="connsiteY4" fmla="*/ 699252 h 714768"/>
              <a:gd name="connsiteX5" fmla="*/ 8605071 w 8605071"/>
              <a:gd name="connsiteY5" fmla="*/ 714768 h 714768"/>
              <a:gd name="connsiteX6" fmla="*/ 8597511 w 8605071"/>
              <a:gd name="connsiteY6" fmla="*/ 168 h 714768"/>
              <a:gd name="connsiteX0" fmla="*/ 9175841 w 9183401"/>
              <a:gd name="connsiteY0" fmla="*/ 168 h 714768"/>
              <a:gd name="connsiteX1" fmla="*/ 6746315 w 9183401"/>
              <a:gd name="connsiteY1" fmla="*/ 0 h 714768"/>
              <a:gd name="connsiteX2" fmla="*/ 6240640 w 9183401"/>
              <a:gd name="connsiteY2" fmla="*/ 544079 h 714768"/>
              <a:gd name="connsiteX3" fmla="*/ 0 w 9183401"/>
              <a:gd name="connsiteY3" fmla="*/ 504433 h 714768"/>
              <a:gd name="connsiteX4" fmla="*/ 580717 w 9183401"/>
              <a:gd name="connsiteY4" fmla="*/ 699252 h 714768"/>
              <a:gd name="connsiteX5" fmla="*/ 9183401 w 9183401"/>
              <a:gd name="connsiteY5" fmla="*/ 714768 h 714768"/>
              <a:gd name="connsiteX6" fmla="*/ 9175841 w 9183401"/>
              <a:gd name="connsiteY6" fmla="*/ 168 h 714768"/>
              <a:gd name="connsiteX0" fmla="*/ 9182339 w 9189899"/>
              <a:gd name="connsiteY0" fmla="*/ 168 h 714768"/>
              <a:gd name="connsiteX1" fmla="*/ 6752813 w 9189899"/>
              <a:gd name="connsiteY1" fmla="*/ 0 h 714768"/>
              <a:gd name="connsiteX2" fmla="*/ 6247138 w 9189899"/>
              <a:gd name="connsiteY2" fmla="*/ 544079 h 714768"/>
              <a:gd name="connsiteX3" fmla="*/ 0 w 9189899"/>
              <a:gd name="connsiteY3" fmla="*/ 517403 h 714768"/>
              <a:gd name="connsiteX4" fmla="*/ 587215 w 9189899"/>
              <a:gd name="connsiteY4" fmla="*/ 699252 h 714768"/>
              <a:gd name="connsiteX5" fmla="*/ 9189899 w 9189899"/>
              <a:gd name="connsiteY5" fmla="*/ 714768 h 714768"/>
              <a:gd name="connsiteX6" fmla="*/ 9182339 w 9189899"/>
              <a:gd name="connsiteY6" fmla="*/ 168 h 714768"/>
              <a:gd name="connsiteX0" fmla="*/ 9182339 w 9189899"/>
              <a:gd name="connsiteY0" fmla="*/ 168 h 714768"/>
              <a:gd name="connsiteX1" fmla="*/ 6752813 w 9189899"/>
              <a:gd name="connsiteY1" fmla="*/ 0 h 714768"/>
              <a:gd name="connsiteX2" fmla="*/ 6247138 w 9189899"/>
              <a:gd name="connsiteY2" fmla="*/ 544079 h 714768"/>
              <a:gd name="connsiteX3" fmla="*/ 0 w 9189899"/>
              <a:gd name="connsiteY3" fmla="*/ 543344 h 714768"/>
              <a:gd name="connsiteX4" fmla="*/ 587215 w 9189899"/>
              <a:gd name="connsiteY4" fmla="*/ 699252 h 714768"/>
              <a:gd name="connsiteX5" fmla="*/ 9189899 w 9189899"/>
              <a:gd name="connsiteY5" fmla="*/ 714768 h 714768"/>
              <a:gd name="connsiteX6" fmla="*/ 9182339 w 9189899"/>
              <a:gd name="connsiteY6" fmla="*/ 168 h 714768"/>
              <a:gd name="connsiteX0" fmla="*/ 9182339 w 9189899"/>
              <a:gd name="connsiteY0" fmla="*/ 168 h 714768"/>
              <a:gd name="connsiteX1" fmla="*/ 6752813 w 9189899"/>
              <a:gd name="connsiteY1" fmla="*/ 0 h 714768"/>
              <a:gd name="connsiteX2" fmla="*/ 6247138 w 9189899"/>
              <a:gd name="connsiteY2" fmla="*/ 544079 h 714768"/>
              <a:gd name="connsiteX3" fmla="*/ 0 w 9189899"/>
              <a:gd name="connsiteY3" fmla="*/ 543344 h 714768"/>
              <a:gd name="connsiteX4" fmla="*/ 8885 w 9189899"/>
              <a:gd name="connsiteY4" fmla="*/ 673310 h 714768"/>
              <a:gd name="connsiteX5" fmla="*/ 9189899 w 9189899"/>
              <a:gd name="connsiteY5" fmla="*/ 714768 h 714768"/>
              <a:gd name="connsiteX6" fmla="*/ 9182339 w 9189899"/>
              <a:gd name="connsiteY6" fmla="*/ 168 h 714768"/>
              <a:gd name="connsiteX0" fmla="*/ 9182339 w 9189899"/>
              <a:gd name="connsiteY0" fmla="*/ 168 h 714768"/>
              <a:gd name="connsiteX1" fmla="*/ 6752813 w 9189899"/>
              <a:gd name="connsiteY1" fmla="*/ 0 h 714768"/>
              <a:gd name="connsiteX2" fmla="*/ 6247138 w 9189899"/>
              <a:gd name="connsiteY2" fmla="*/ 544079 h 714768"/>
              <a:gd name="connsiteX3" fmla="*/ 0 w 9189899"/>
              <a:gd name="connsiteY3" fmla="*/ 543344 h 714768"/>
              <a:gd name="connsiteX4" fmla="*/ 28379 w 9189899"/>
              <a:gd name="connsiteY4" fmla="*/ 699250 h 714768"/>
              <a:gd name="connsiteX5" fmla="*/ 9189899 w 9189899"/>
              <a:gd name="connsiteY5" fmla="*/ 714768 h 714768"/>
              <a:gd name="connsiteX6" fmla="*/ 9182339 w 9189899"/>
              <a:gd name="connsiteY6" fmla="*/ 168 h 714768"/>
              <a:gd name="connsiteX0" fmla="*/ 9186526 w 9194086"/>
              <a:gd name="connsiteY0" fmla="*/ 168 h 725190"/>
              <a:gd name="connsiteX1" fmla="*/ 6757000 w 9194086"/>
              <a:gd name="connsiteY1" fmla="*/ 0 h 725190"/>
              <a:gd name="connsiteX2" fmla="*/ 6251325 w 9194086"/>
              <a:gd name="connsiteY2" fmla="*/ 544079 h 725190"/>
              <a:gd name="connsiteX3" fmla="*/ 4187 w 9194086"/>
              <a:gd name="connsiteY3" fmla="*/ 543344 h 725190"/>
              <a:gd name="connsiteX4" fmla="*/ 76 w 9194086"/>
              <a:gd name="connsiteY4" fmla="*/ 725190 h 725190"/>
              <a:gd name="connsiteX5" fmla="*/ 9194086 w 9194086"/>
              <a:gd name="connsiteY5" fmla="*/ 714768 h 725190"/>
              <a:gd name="connsiteX6" fmla="*/ 9186526 w 9194086"/>
              <a:gd name="connsiteY6" fmla="*/ 168 h 725190"/>
              <a:gd name="connsiteX0" fmla="*/ 9182339 w 9189899"/>
              <a:gd name="connsiteY0" fmla="*/ 168 h 714768"/>
              <a:gd name="connsiteX1" fmla="*/ 6752813 w 9189899"/>
              <a:gd name="connsiteY1" fmla="*/ 0 h 714768"/>
              <a:gd name="connsiteX2" fmla="*/ 6247138 w 9189899"/>
              <a:gd name="connsiteY2" fmla="*/ 544079 h 714768"/>
              <a:gd name="connsiteX3" fmla="*/ 0 w 9189899"/>
              <a:gd name="connsiteY3" fmla="*/ 543344 h 714768"/>
              <a:gd name="connsiteX4" fmla="*/ 34877 w 9189899"/>
              <a:gd name="connsiteY4" fmla="*/ 686280 h 714768"/>
              <a:gd name="connsiteX5" fmla="*/ 9189899 w 9189899"/>
              <a:gd name="connsiteY5" fmla="*/ 714768 h 714768"/>
              <a:gd name="connsiteX6" fmla="*/ 9182339 w 9189899"/>
              <a:gd name="connsiteY6" fmla="*/ 168 h 714768"/>
              <a:gd name="connsiteX0" fmla="*/ 9186526 w 9194086"/>
              <a:gd name="connsiteY0" fmla="*/ 168 h 714768"/>
              <a:gd name="connsiteX1" fmla="*/ 6757000 w 9194086"/>
              <a:gd name="connsiteY1" fmla="*/ 0 h 714768"/>
              <a:gd name="connsiteX2" fmla="*/ 6251325 w 9194086"/>
              <a:gd name="connsiteY2" fmla="*/ 544079 h 714768"/>
              <a:gd name="connsiteX3" fmla="*/ 4187 w 9194086"/>
              <a:gd name="connsiteY3" fmla="*/ 543344 h 714768"/>
              <a:gd name="connsiteX4" fmla="*/ 76 w 9194086"/>
              <a:gd name="connsiteY4" fmla="*/ 699250 h 714768"/>
              <a:gd name="connsiteX5" fmla="*/ 9194086 w 9194086"/>
              <a:gd name="connsiteY5" fmla="*/ 714768 h 714768"/>
              <a:gd name="connsiteX6" fmla="*/ 9186526 w 9194086"/>
              <a:gd name="connsiteY6" fmla="*/ 168 h 714768"/>
              <a:gd name="connsiteX0" fmla="*/ 9182339 w 9189899"/>
              <a:gd name="connsiteY0" fmla="*/ 168 h 714768"/>
              <a:gd name="connsiteX1" fmla="*/ 6752813 w 9189899"/>
              <a:gd name="connsiteY1" fmla="*/ 0 h 714768"/>
              <a:gd name="connsiteX2" fmla="*/ 6247138 w 9189899"/>
              <a:gd name="connsiteY2" fmla="*/ 544079 h 714768"/>
              <a:gd name="connsiteX3" fmla="*/ 0 w 9189899"/>
              <a:gd name="connsiteY3" fmla="*/ 543344 h 714768"/>
              <a:gd name="connsiteX4" fmla="*/ 12592 w 9189899"/>
              <a:gd name="connsiteY4" fmla="*/ 704012 h 714768"/>
              <a:gd name="connsiteX5" fmla="*/ 9189899 w 9189899"/>
              <a:gd name="connsiteY5" fmla="*/ 714768 h 714768"/>
              <a:gd name="connsiteX6" fmla="*/ 9182339 w 9189899"/>
              <a:gd name="connsiteY6" fmla="*/ 168 h 714768"/>
              <a:gd name="connsiteX0" fmla="*/ 9169872 w 9177432"/>
              <a:gd name="connsiteY0" fmla="*/ 168 h 714768"/>
              <a:gd name="connsiteX1" fmla="*/ 6740346 w 9177432"/>
              <a:gd name="connsiteY1" fmla="*/ 0 h 714768"/>
              <a:gd name="connsiteX2" fmla="*/ 6234671 w 9177432"/>
              <a:gd name="connsiteY2" fmla="*/ 544079 h 714768"/>
              <a:gd name="connsiteX3" fmla="*/ 1849 w 9177432"/>
              <a:gd name="connsiteY3" fmla="*/ 548106 h 714768"/>
              <a:gd name="connsiteX4" fmla="*/ 125 w 9177432"/>
              <a:gd name="connsiteY4" fmla="*/ 704012 h 714768"/>
              <a:gd name="connsiteX5" fmla="*/ 9177432 w 9177432"/>
              <a:gd name="connsiteY5" fmla="*/ 714768 h 714768"/>
              <a:gd name="connsiteX6" fmla="*/ 9169872 w 9177432"/>
              <a:gd name="connsiteY6" fmla="*/ 168 h 714768"/>
              <a:gd name="connsiteX0" fmla="*/ 9168023 w 9175583"/>
              <a:gd name="connsiteY0" fmla="*/ 168 h 714768"/>
              <a:gd name="connsiteX1" fmla="*/ 6738497 w 9175583"/>
              <a:gd name="connsiteY1" fmla="*/ 0 h 714768"/>
              <a:gd name="connsiteX2" fmla="*/ 6232822 w 9175583"/>
              <a:gd name="connsiteY2" fmla="*/ 544079 h 714768"/>
              <a:gd name="connsiteX3" fmla="*/ 0 w 9175583"/>
              <a:gd name="connsiteY3" fmla="*/ 548106 h 714768"/>
              <a:gd name="connsiteX4" fmla="*/ 3049 w 9175583"/>
              <a:gd name="connsiteY4" fmla="*/ 704012 h 714768"/>
              <a:gd name="connsiteX5" fmla="*/ 9175583 w 9175583"/>
              <a:gd name="connsiteY5" fmla="*/ 714768 h 714768"/>
              <a:gd name="connsiteX6" fmla="*/ 9168023 w 9175583"/>
              <a:gd name="connsiteY6" fmla="*/ 168 h 714768"/>
              <a:gd name="connsiteX0" fmla="*/ 9168023 w 9175583"/>
              <a:gd name="connsiteY0" fmla="*/ 168 h 714768"/>
              <a:gd name="connsiteX1" fmla="*/ 6738497 w 9175583"/>
              <a:gd name="connsiteY1" fmla="*/ 0 h 714768"/>
              <a:gd name="connsiteX2" fmla="*/ 6232822 w 9175583"/>
              <a:gd name="connsiteY2" fmla="*/ 544079 h 714768"/>
              <a:gd name="connsiteX3" fmla="*/ 0 w 9175583"/>
              <a:gd name="connsiteY3" fmla="*/ 548106 h 714768"/>
              <a:gd name="connsiteX4" fmla="*/ 3049 w 9175583"/>
              <a:gd name="connsiteY4" fmla="*/ 704012 h 714768"/>
              <a:gd name="connsiteX5" fmla="*/ 9175583 w 9175583"/>
              <a:gd name="connsiteY5" fmla="*/ 714768 h 714768"/>
              <a:gd name="connsiteX6" fmla="*/ 9168023 w 9175583"/>
              <a:gd name="connsiteY6" fmla="*/ 168 h 714768"/>
              <a:gd name="connsiteX0" fmla="*/ 9168023 w 9175583"/>
              <a:gd name="connsiteY0" fmla="*/ 168 h 714768"/>
              <a:gd name="connsiteX1" fmla="*/ 6738497 w 9175583"/>
              <a:gd name="connsiteY1" fmla="*/ 0 h 714768"/>
              <a:gd name="connsiteX2" fmla="*/ 6232822 w 9175583"/>
              <a:gd name="connsiteY2" fmla="*/ 544079 h 714768"/>
              <a:gd name="connsiteX3" fmla="*/ 0 w 9175583"/>
              <a:gd name="connsiteY3" fmla="*/ 548106 h 714768"/>
              <a:gd name="connsiteX4" fmla="*/ 10207 w 9175583"/>
              <a:gd name="connsiteY4" fmla="*/ 708776 h 714768"/>
              <a:gd name="connsiteX5" fmla="*/ 9175583 w 9175583"/>
              <a:gd name="connsiteY5" fmla="*/ 714768 h 714768"/>
              <a:gd name="connsiteX6" fmla="*/ 9168023 w 9175583"/>
              <a:gd name="connsiteY6" fmla="*/ 168 h 714768"/>
              <a:gd name="connsiteX0" fmla="*/ 9168023 w 9175583"/>
              <a:gd name="connsiteY0" fmla="*/ 168 h 714768"/>
              <a:gd name="connsiteX1" fmla="*/ 6738497 w 9175583"/>
              <a:gd name="connsiteY1" fmla="*/ 0 h 714768"/>
              <a:gd name="connsiteX2" fmla="*/ 6232822 w 9175583"/>
              <a:gd name="connsiteY2" fmla="*/ 544079 h 714768"/>
              <a:gd name="connsiteX3" fmla="*/ 0 w 9175583"/>
              <a:gd name="connsiteY3" fmla="*/ 548106 h 714768"/>
              <a:gd name="connsiteX4" fmla="*/ 663 w 9175583"/>
              <a:gd name="connsiteY4" fmla="*/ 708776 h 714768"/>
              <a:gd name="connsiteX5" fmla="*/ 9175583 w 9175583"/>
              <a:gd name="connsiteY5" fmla="*/ 714768 h 714768"/>
              <a:gd name="connsiteX6" fmla="*/ 9168023 w 9175583"/>
              <a:gd name="connsiteY6" fmla="*/ 168 h 714768"/>
              <a:gd name="connsiteX0" fmla="*/ 9169870 w 9177430"/>
              <a:gd name="connsiteY0" fmla="*/ 168 h 714768"/>
              <a:gd name="connsiteX1" fmla="*/ 6740344 w 9177430"/>
              <a:gd name="connsiteY1" fmla="*/ 0 h 714768"/>
              <a:gd name="connsiteX2" fmla="*/ 6234669 w 9177430"/>
              <a:gd name="connsiteY2" fmla="*/ 544079 h 714768"/>
              <a:gd name="connsiteX3" fmla="*/ 1847 w 9177430"/>
              <a:gd name="connsiteY3" fmla="*/ 548106 h 714768"/>
              <a:gd name="connsiteX4" fmla="*/ 124 w 9177430"/>
              <a:gd name="connsiteY4" fmla="*/ 708776 h 714768"/>
              <a:gd name="connsiteX5" fmla="*/ 9177430 w 9177430"/>
              <a:gd name="connsiteY5" fmla="*/ 714768 h 714768"/>
              <a:gd name="connsiteX6" fmla="*/ 9169870 w 9177430"/>
              <a:gd name="connsiteY6" fmla="*/ 168 h 714768"/>
              <a:gd name="connsiteX0" fmla="*/ 9172796 w 9180356"/>
              <a:gd name="connsiteY0" fmla="*/ 168 h 714768"/>
              <a:gd name="connsiteX1" fmla="*/ 6743270 w 9180356"/>
              <a:gd name="connsiteY1" fmla="*/ 0 h 714768"/>
              <a:gd name="connsiteX2" fmla="*/ 6237595 w 9180356"/>
              <a:gd name="connsiteY2" fmla="*/ 544079 h 714768"/>
              <a:gd name="connsiteX3" fmla="*/ 0 w 9180356"/>
              <a:gd name="connsiteY3" fmla="*/ 552868 h 714768"/>
              <a:gd name="connsiteX4" fmla="*/ 3050 w 9180356"/>
              <a:gd name="connsiteY4" fmla="*/ 708776 h 714768"/>
              <a:gd name="connsiteX5" fmla="*/ 9180356 w 9180356"/>
              <a:gd name="connsiteY5" fmla="*/ 714768 h 714768"/>
              <a:gd name="connsiteX6" fmla="*/ 9172796 w 9180356"/>
              <a:gd name="connsiteY6" fmla="*/ 168 h 714768"/>
              <a:gd name="connsiteX0" fmla="*/ 9169871 w 9177431"/>
              <a:gd name="connsiteY0" fmla="*/ 168 h 714768"/>
              <a:gd name="connsiteX1" fmla="*/ 6740345 w 9177431"/>
              <a:gd name="connsiteY1" fmla="*/ 0 h 714768"/>
              <a:gd name="connsiteX2" fmla="*/ 6234670 w 9177431"/>
              <a:gd name="connsiteY2" fmla="*/ 544079 h 714768"/>
              <a:gd name="connsiteX3" fmla="*/ 1848 w 9177431"/>
              <a:gd name="connsiteY3" fmla="*/ 552868 h 714768"/>
              <a:gd name="connsiteX4" fmla="*/ 125 w 9177431"/>
              <a:gd name="connsiteY4" fmla="*/ 708776 h 714768"/>
              <a:gd name="connsiteX5" fmla="*/ 9177431 w 9177431"/>
              <a:gd name="connsiteY5" fmla="*/ 714768 h 714768"/>
              <a:gd name="connsiteX6" fmla="*/ 9169871 w 9177431"/>
              <a:gd name="connsiteY6" fmla="*/ 168 h 714768"/>
              <a:gd name="connsiteX0" fmla="*/ 9169871 w 9177431"/>
              <a:gd name="connsiteY0" fmla="*/ 168 h 714768"/>
              <a:gd name="connsiteX1" fmla="*/ 6740345 w 9177431"/>
              <a:gd name="connsiteY1" fmla="*/ 0 h 714768"/>
              <a:gd name="connsiteX2" fmla="*/ 6234670 w 9177431"/>
              <a:gd name="connsiteY2" fmla="*/ 544079 h 714768"/>
              <a:gd name="connsiteX3" fmla="*/ 1848 w 9177431"/>
              <a:gd name="connsiteY3" fmla="*/ 543344 h 714768"/>
              <a:gd name="connsiteX4" fmla="*/ 125 w 9177431"/>
              <a:gd name="connsiteY4" fmla="*/ 708776 h 714768"/>
              <a:gd name="connsiteX5" fmla="*/ 9177431 w 9177431"/>
              <a:gd name="connsiteY5" fmla="*/ 714768 h 714768"/>
              <a:gd name="connsiteX6" fmla="*/ 9169871 w 9177431"/>
              <a:gd name="connsiteY6" fmla="*/ 168 h 714768"/>
              <a:gd name="connsiteX0" fmla="*/ 9174643 w 9177431"/>
              <a:gd name="connsiteY0" fmla="*/ 0 h 719362"/>
              <a:gd name="connsiteX1" fmla="*/ 6740345 w 9177431"/>
              <a:gd name="connsiteY1" fmla="*/ 4594 h 719362"/>
              <a:gd name="connsiteX2" fmla="*/ 6234670 w 9177431"/>
              <a:gd name="connsiteY2" fmla="*/ 548673 h 719362"/>
              <a:gd name="connsiteX3" fmla="*/ 1848 w 9177431"/>
              <a:gd name="connsiteY3" fmla="*/ 547938 h 719362"/>
              <a:gd name="connsiteX4" fmla="*/ 125 w 9177431"/>
              <a:gd name="connsiteY4" fmla="*/ 713370 h 719362"/>
              <a:gd name="connsiteX5" fmla="*/ 9177431 w 9177431"/>
              <a:gd name="connsiteY5" fmla="*/ 719362 h 719362"/>
              <a:gd name="connsiteX6" fmla="*/ 9174643 w 9177431"/>
              <a:gd name="connsiteY6" fmla="*/ 0 h 719362"/>
              <a:gd name="connsiteX0" fmla="*/ 9174554 w 9177342"/>
              <a:gd name="connsiteY0" fmla="*/ 0 h 719362"/>
              <a:gd name="connsiteX1" fmla="*/ 6740256 w 9177342"/>
              <a:gd name="connsiteY1" fmla="*/ 4594 h 719362"/>
              <a:gd name="connsiteX2" fmla="*/ 6234581 w 9177342"/>
              <a:gd name="connsiteY2" fmla="*/ 548673 h 719362"/>
              <a:gd name="connsiteX3" fmla="*/ 11303 w 9177342"/>
              <a:gd name="connsiteY3" fmla="*/ 547938 h 719362"/>
              <a:gd name="connsiteX4" fmla="*/ 36 w 9177342"/>
              <a:gd name="connsiteY4" fmla="*/ 713370 h 719362"/>
              <a:gd name="connsiteX5" fmla="*/ 9177342 w 9177342"/>
              <a:gd name="connsiteY5" fmla="*/ 719362 h 719362"/>
              <a:gd name="connsiteX6" fmla="*/ 9174554 w 9177342"/>
              <a:gd name="connsiteY6" fmla="*/ 0 h 719362"/>
              <a:gd name="connsiteX0" fmla="*/ 9167437 w 9170225"/>
              <a:gd name="connsiteY0" fmla="*/ 0 h 719362"/>
              <a:gd name="connsiteX1" fmla="*/ 6733139 w 9170225"/>
              <a:gd name="connsiteY1" fmla="*/ 4594 h 719362"/>
              <a:gd name="connsiteX2" fmla="*/ 6227464 w 9170225"/>
              <a:gd name="connsiteY2" fmla="*/ 548673 h 719362"/>
              <a:gd name="connsiteX3" fmla="*/ 4186 w 9170225"/>
              <a:gd name="connsiteY3" fmla="*/ 547938 h 719362"/>
              <a:gd name="connsiteX4" fmla="*/ 77 w 9170225"/>
              <a:gd name="connsiteY4" fmla="*/ 713370 h 719362"/>
              <a:gd name="connsiteX5" fmla="*/ 9170225 w 9170225"/>
              <a:gd name="connsiteY5" fmla="*/ 719362 h 719362"/>
              <a:gd name="connsiteX6" fmla="*/ 9167437 w 9170225"/>
              <a:gd name="connsiteY6" fmla="*/ 0 h 719362"/>
              <a:gd name="connsiteX0" fmla="*/ 9167360 w 9170148"/>
              <a:gd name="connsiteY0" fmla="*/ 0 h 719362"/>
              <a:gd name="connsiteX1" fmla="*/ 6733062 w 9170148"/>
              <a:gd name="connsiteY1" fmla="*/ 4594 h 719362"/>
              <a:gd name="connsiteX2" fmla="*/ 6227387 w 9170148"/>
              <a:gd name="connsiteY2" fmla="*/ 548673 h 719362"/>
              <a:gd name="connsiteX3" fmla="*/ 4109 w 9170148"/>
              <a:gd name="connsiteY3" fmla="*/ 547938 h 719362"/>
              <a:gd name="connsiteX4" fmla="*/ 0 w 9170148"/>
              <a:gd name="connsiteY4" fmla="*/ 713370 h 719362"/>
              <a:gd name="connsiteX5" fmla="*/ 9170148 w 9170148"/>
              <a:gd name="connsiteY5" fmla="*/ 719362 h 719362"/>
              <a:gd name="connsiteX6" fmla="*/ 9167360 w 9170148"/>
              <a:gd name="connsiteY6" fmla="*/ 0 h 719362"/>
              <a:gd name="connsiteX0" fmla="*/ 9168023 w 9170811"/>
              <a:gd name="connsiteY0" fmla="*/ 0 h 719362"/>
              <a:gd name="connsiteX1" fmla="*/ 6733725 w 9170811"/>
              <a:gd name="connsiteY1" fmla="*/ 4594 h 719362"/>
              <a:gd name="connsiteX2" fmla="*/ 6228050 w 9170811"/>
              <a:gd name="connsiteY2" fmla="*/ 548673 h 719362"/>
              <a:gd name="connsiteX3" fmla="*/ 0 w 9170811"/>
              <a:gd name="connsiteY3" fmla="*/ 552700 h 719362"/>
              <a:gd name="connsiteX4" fmla="*/ 663 w 9170811"/>
              <a:gd name="connsiteY4" fmla="*/ 713370 h 719362"/>
              <a:gd name="connsiteX5" fmla="*/ 9170811 w 9170811"/>
              <a:gd name="connsiteY5" fmla="*/ 719362 h 719362"/>
              <a:gd name="connsiteX6" fmla="*/ 9168023 w 9170811"/>
              <a:gd name="connsiteY6" fmla="*/ 0 h 719362"/>
              <a:gd name="connsiteX0" fmla="*/ 9167360 w 9170148"/>
              <a:gd name="connsiteY0" fmla="*/ 0 h 719362"/>
              <a:gd name="connsiteX1" fmla="*/ 6733062 w 9170148"/>
              <a:gd name="connsiteY1" fmla="*/ 4594 h 719362"/>
              <a:gd name="connsiteX2" fmla="*/ 6227387 w 9170148"/>
              <a:gd name="connsiteY2" fmla="*/ 548673 h 719362"/>
              <a:gd name="connsiteX3" fmla="*/ 8882 w 9170148"/>
              <a:gd name="connsiteY3" fmla="*/ 552700 h 719362"/>
              <a:gd name="connsiteX4" fmla="*/ 0 w 9170148"/>
              <a:gd name="connsiteY4" fmla="*/ 713370 h 719362"/>
              <a:gd name="connsiteX5" fmla="*/ 9170148 w 9170148"/>
              <a:gd name="connsiteY5" fmla="*/ 719362 h 719362"/>
              <a:gd name="connsiteX6" fmla="*/ 9167360 w 9170148"/>
              <a:gd name="connsiteY6" fmla="*/ 0 h 719362"/>
              <a:gd name="connsiteX0" fmla="*/ 9167360 w 9170148"/>
              <a:gd name="connsiteY0" fmla="*/ 0 h 719362"/>
              <a:gd name="connsiteX1" fmla="*/ 6733062 w 9170148"/>
              <a:gd name="connsiteY1" fmla="*/ 4594 h 719362"/>
              <a:gd name="connsiteX2" fmla="*/ 6227387 w 9170148"/>
              <a:gd name="connsiteY2" fmla="*/ 548673 h 719362"/>
              <a:gd name="connsiteX3" fmla="*/ 1723 w 9170148"/>
              <a:gd name="connsiteY3" fmla="*/ 552700 h 719362"/>
              <a:gd name="connsiteX4" fmla="*/ 0 w 9170148"/>
              <a:gd name="connsiteY4" fmla="*/ 713370 h 719362"/>
              <a:gd name="connsiteX5" fmla="*/ 9170148 w 9170148"/>
              <a:gd name="connsiteY5" fmla="*/ 719362 h 719362"/>
              <a:gd name="connsiteX6" fmla="*/ 9167360 w 9170148"/>
              <a:gd name="connsiteY6" fmla="*/ 0 h 719362"/>
              <a:gd name="connsiteX0" fmla="*/ 9167360 w 9170148"/>
              <a:gd name="connsiteY0" fmla="*/ 0 h 719362"/>
              <a:gd name="connsiteX1" fmla="*/ 6733062 w 9170148"/>
              <a:gd name="connsiteY1" fmla="*/ 4594 h 719362"/>
              <a:gd name="connsiteX2" fmla="*/ 6227387 w 9170148"/>
              <a:gd name="connsiteY2" fmla="*/ 548673 h 719362"/>
              <a:gd name="connsiteX3" fmla="*/ 4109 w 9170148"/>
              <a:gd name="connsiteY3" fmla="*/ 552700 h 719362"/>
              <a:gd name="connsiteX4" fmla="*/ 0 w 9170148"/>
              <a:gd name="connsiteY4" fmla="*/ 713370 h 719362"/>
              <a:gd name="connsiteX5" fmla="*/ 9170148 w 9170148"/>
              <a:gd name="connsiteY5" fmla="*/ 719362 h 719362"/>
              <a:gd name="connsiteX6" fmla="*/ 9167360 w 9170148"/>
              <a:gd name="connsiteY6" fmla="*/ 0 h 719362"/>
              <a:gd name="connsiteX0" fmla="*/ 9167360 w 9170148"/>
              <a:gd name="connsiteY0" fmla="*/ 0 h 719362"/>
              <a:gd name="connsiteX1" fmla="*/ 6733062 w 9170148"/>
              <a:gd name="connsiteY1" fmla="*/ 4594 h 719362"/>
              <a:gd name="connsiteX2" fmla="*/ 6227387 w 9170148"/>
              <a:gd name="connsiteY2" fmla="*/ 548673 h 719362"/>
              <a:gd name="connsiteX3" fmla="*/ 4109 w 9170148"/>
              <a:gd name="connsiteY3" fmla="*/ 552700 h 719362"/>
              <a:gd name="connsiteX4" fmla="*/ 0 w 9170148"/>
              <a:gd name="connsiteY4" fmla="*/ 713370 h 719362"/>
              <a:gd name="connsiteX5" fmla="*/ 9170148 w 9170148"/>
              <a:gd name="connsiteY5" fmla="*/ 719362 h 719362"/>
              <a:gd name="connsiteX6" fmla="*/ 9167360 w 9170148"/>
              <a:gd name="connsiteY6" fmla="*/ 0 h 719362"/>
              <a:gd name="connsiteX0" fmla="*/ 9167360 w 9170148"/>
              <a:gd name="connsiteY0" fmla="*/ 0 h 719362"/>
              <a:gd name="connsiteX1" fmla="*/ 6733062 w 9170148"/>
              <a:gd name="connsiteY1" fmla="*/ 4594 h 719362"/>
              <a:gd name="connsiteX2" fmla="*/ 6227387 w 9170148"/>
              <a:gd name="connsiteY2" fmla="*/ 548673 h 719362"/>
              <a:gd name="connsiteX3" fmla="*/ 1722 w 9170148"/>
              <a:gd name="connsiteY3" fmla="*/ 547938 h 719362"/>
              <a:gd name="connsiteX4" fmla="*/ 0 w 9170148"/>
              <a:gd name="connsiteY4" fmla="*/ 713370 h 719362"/>
              <a:gd name="connsiteX5" fmla="*/ 9170148 w 9170148"/>
              <a:gd name="connsiteY5" fmla="*/ 719362 h 719362"/>
              <a:gd name="connsiteX6" fmla="*/ 9167360 w 9170148"/>
              <a:gd name="connsiteY6" fmla="*/ 0 h 719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0148" h="719362">
                <a:moveTo>
                  <a:pt x="9167360" y="0"/>
                </a:moveTo>
                <a:lnTo>
                  <a:pt x="6733062" y="4594"/>
                </a:lnTo>
                <a:lnTo>
                  <a:pt x="6227387" y="548673"/>
                </a:lnTo>
                <a:lnTo>
                  <a:pt x="1722" y="547938"/>
                </a:lnTo>
                <a:cubicBezTo>
                  <a:pt x="1148" y="601495"/>
                  <a:pt x="574" y="659813"/>
                  <a:pt x="0" y="713370"/>
                </a:cubicBezTo>
                <a:lnTo>
                  <a:pt x="9170148" y="719362"/>
                </a:lnTo>
                <a:cubicBezTo>
                  <a:pt x="9169219" y="479575"/>
                  <a:pt x="9168289" y="239787"/>
                  <a:pt x="91673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7222"/>
            <a:ext cx="8229600" cy="864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 smtClean="0"/>
              <a:t>Title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First Level</a:t>
            </a:r>
          </a:p>
          <a:p>
            <a:pPr lvl="1"/>
            <a:r>
              <a:rPr lang="de-DE" dirty="0" smtClean="0"/>
              <a:t>2nd Level</a:t>
            </a:r>
          </a:p>
          <a:p>
            <a:pPr lvl="2"/>
            <a:r>
              <a:rPr lang="de-DE" dirty="0" smtClean="0"/>
              <a:t>3rd Level</a:t>
            </a:r>
          </a:p>
          <a:p>
            <a:pPr lvl="3"/>
            <a:r>
              <a:rPr lang="de-DE" dirty="0" smtClean="0"/>
              <a:t>4th Level</a:t>
            </a:r>
            <a:endParaRPr lang="de-DE" dirty="0"/>
          </a:p>
        </p:txBody>
      </p:sp>
      <p:cxnSp>
        <p:nvCxnSpPr>
          <p:cNvPr id="21" name="Straight Connector 10"/>
          <p:cNvCxnSpPr/>
          <p:nvPr userDrawn="1"/>
        </p:nvCxnSpPr>
        <p:spPr>
          <a:xfrm>
            <a:off x="8725284" y="4890254"/>
            <a:ext cx="0" cy="178594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8894701" y="4932830"/>
            <a:ext cx="160300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fld id="{65EB30B0-69BD-4D92-9D9A-F41BE21D436C}" type="slidenum">
              <a:rPr lang="en-US" sz="1000" smtClean="0">
                <a:solidFill>
                  <a:schemeClr val="bg1"/>
                </a:solidFill>
                <a:latin typeface="Intel Clear" panose="020B0604020203020204" pitchFamily="34" charset="0"/>
                <a:cs typeface="Neo Sans Intel"/>
              </a:rPr>
              <a:t>‹#›</a:t>
            </a:fld>
            <a:endParaRPr lang="en-US" sz="1000" dirty="0" smtClean="0">
              <a:solidFill>
                <a:schemeClr val="bg1"/>
              </a:solidFill>
              <a:latin typeface="Intel Clear" panose="020B0604020203020204" pitchFamily="34" charset="0"/>
              <a:cs typeface="Neo Sans Intel"/>
            </a:endParaRPr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4" r:id="rId3"/>
    <p:sldLayoutId id="2147483666" r:id="rId4"/>
    <p:sldLayoutId id="2147483670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1pPr>
    </p:titleStyle>
    <p:bodyStyle>
      <a:lvl1pPr marL="180000" indent="-180000" algn="l" defTabSz="457200" rtl="0" eaLnBrk="1" latinLnBrk="0" hangingPunct="1">
        <a:spcBef>
          <a:spcPts val="1200"/>
        </a:spcBef>
        <a:spcAft>
          <a:spcPts val="0"/>
        </a:spcAft>
        <a:buFont typeface="Wingdings" pitchFamily="2" charset="2"/>
        <a:buChar char="§"/>
        <a:defRPr sz="1800" b="0" kern="120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1pPr>
      <a:lvl2pPr marL="360000" indent="-180000" algn="l" defTabSz="457200" rtl="0" eaLnBrk="1" latinLnBrk="0" hangingPunct="1">
        <a:spcBef>
          <a:spcPts val="900"/>
        </a:spcBef>
        <a:buFont typeface="Wingdings" charset="2"/>
        <a:buChar char="§"/>
        <a:tabLst/>
        <a:defRPr sz="16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2pPr>
      <a:lvl3pPr marL="541338" indent="-180000" algn="l" defTabSz="457200" rtl="0" eaLnBrk="1" latinLnBrk="0" hangingPunct="1">
        <a:spcBef>
          <a:spcPts val="600"/>
        </a:spcBef>
        <a:buFont typeface="Symbol" pitchFamily="18" charset="2"/>
        <a:buChar char="-"/>
        <a:defRPr sz="14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3pPr>
      <a:lvl4pPr marL="720725" indent="-180000" algn="l" defTabSz="4572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»"/>
        <a:defRPr sz="12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Visio_2003-2010_Drawing1.vsd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Visio_2003-2010_Drawing2.vsd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0" marR="0" indent="0" algn="l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100" b="0" i="0" u="none" strike="noStrike" kern="1200" baseline="0" smtClean="0">
                <a:solidFill>
                  <a:schemeClr val="accent1"/>
                </a:solidFill>
                <a:latin typeface="Arial"/>
                <a:ea typeface="Verdana" pitchFamily="34" charset="0"/>
                <a:cs typeface="Arial"/>
              </a:defRPr>
            </a:lvl1pPr>
          </a:lstStyle>
          <a:p>
            <a:r>
              <a:rPr lang="en-US" smtClean="0"/>
              <a:t>Handling of QoS flows at 5GS to EPS mobility</a:t>
            </a:r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454150" y="2990850"/>
            <a:ext cx="6400800" cy="45085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marL="142875" indent="-142875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§"/>
              <a:defRPr sz="2700" b="1" kern="1200" baseline="0">
                <a:solidFill>
                  <a:schemeClr val="accent2"/>
                </a:solidFill>
                <a:latin typeface="Arial"/>
                <a:ea typeface="Verdana" pitchFamily="34" charset="0"/>
                <a:cs typeface="Arial"/>
              </a:defRPr>
            </a:lvl1pPr>
            <a:lvl2pPr marL="313135" indent="-169069" algn="l" defTabSz="457200" rtl="0" eaLnBrk="1" latinLnBrk="0" hangingPunct="1">
              <a:spcBef>
                <a:spcPts val="900"/>
              </a:spcBef>
              <a:buFont typeface="Arial"/>
              <a:buChar char="−"/>
              <a:tabLst/>
              <a:defRPr sz="900" kern="1200" baseline="0">
                <a:solidFill>
                  <a:schemeClr val="tx2"/>
                </a:solidFill>
                <a:latin typeface="Arial"/>
                <a:ea typeface="Verdana" pitchFamily="34" charset="0"/>
                <a:cs typeface="Arial"/>
              </a:defRPr>
            </a:lvl2pPr>
            <a:lvl3pPr marL="514350" indent="-171450" algn="l" defTabSz="457200" rtl="0" eaLnBrk="1" latinLnBrk="0" hangingPunct="1">
              <a:spcBef>
                <a:spcPts val="600"/>
              </a:spcBef>
              <a:buFont typeface="Intel Clear"/>
              <a:buChar char="−"/>
              <a:defRPr sz="900" kern="1200" baseline="0">
                <a:solidFill>
                  <a:schemeClr val="tx2"/>
                </a:solidFill>
                <a:latin typeface="Arial"/>
                <a:ea typeface="Verdana" pitchFamily="34" charset="0"/>
                <a:cs typeface="Arial"/>
              </a:defRPr>
            </a:lvl3pPr>
            <a:lvl4pPr marL="727472" indent="-171450" algn="l" defTabSz="457200" rtl="0" eaLnBrk="1" latinLnBrk="0" hangingPunct="1">
              <a:spcBef>
                <a:spcPts val="300"/>
              </a:spcBef>
              <a:buClr>
                <a:schemeClr val="tx2"/>
              </a:buClr>
              <a:buFont typeface="Arial"/>
              <a:buChar char="−"/>
              <a:defRPr sz="825" kern="1200" baseline="0">
                <a:solidFill>
                  <a:schemeClr val="tx2"/>
                </a:solidFill>
                <a:latin typeface="Arial"/>
                <a:ea typeface="Verdana" pitchFamily="34" charset="0"/>
                <a:cs typeface="Arial"/>
              </a:defRPr>
            </a:lvl4pPr>
            <a:lvl5pPr marL="989410" indent="-171450" algn="l" defTabSz="457200" rtl="0" eaLnBrk="1" latinLnBrk="0" hangingPunct="1">
              <a:spcBef>
                <a:spcPct val="20000"/>
              </a:spcBef>
              <a:buFont typeface="Intel Clear"/>
              <a:buChar char="−"/>
              <a:defRPr sz="788" kern="1200">
                <a:solidFill>
                  <a:schemeClr val="tx2"/>
                </a:solidFill>
                <a:latin typeface="Arial"/>
                <a:ea typeface="Verdana" pitchFamily="34" charset="0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mtClean="0"/>
              <a:t>Intel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258050" y="188640"/>
            <a:ext cx="1638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mtClean="0">
                <a:latin typeface="+mj-lt"/>
              </a:rPr>
              <a:t>S2-1901758</a:t>
            </a:r>
            <a:endParaRPr lang="fi-FI" dirty="0" smtClean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188640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smtClean="0">
                <a:latin typeface="+mj-lt"/>
              </a:rPr>
              <a:t>3GPP </a:t>
            </a:r>
            <a:r>
              <a:rPr lang="fi-FI" smtClean="0">
                <a:latin typeface="+mj-lt"/>
              </a:rPr>
              <a:t>TSG SA2#130</a:t>
            </a:r>
            <a:endParaRPr lang="fi-FI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934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173" y="138061"/>
            <a:ext cx="7843929" cy="427141"/>
          </a:xfrm>
        </p:spPr>
        <p:txBody>
          <a:bodyPr>
            <a:normAutofit/>
          </a:bodyPr>
          <a:lstStyle/>
          <a:p>
            <a:r>
              <a:rPr lang="en-US" dirty="0" smtClean="0"/>
              <a:t>5GS=&gt;EPS HO with N26: Use cases to consider</a:t>
            </a:r>
            <a:endParaRPr lang="en-US" dirty="0"/>
          </a:p>
        </p:txBody>
      </p:sp>
      <p:sp>
        <p:nvSpPr>
          <p:cNvPr id="214" name="Content Placeholder 3"/>
          <p:cNvSpPr>
            <a:spLocks noGrp="1"/>
          </p:cNvSpPr>
          <p:nvPr>
            <p:ph sz="half" idx="4294967295"/>
          </p:nvPr>
        </p:nvSpPr>
        <p:spPr>
          <a:xfrm>
            <a:off x="5131489" y="565202"/>
            <a:ext cx="3934691" cy="4117045"/>
          </a:xfrm>
          <a:prstGeom prst="rect">
            <a:avLst/>
          </a:prstGeom>
        </p:spPr>
        <p:txBody>
          <a:bodyPr>
            <a:noAutofit/>
          </a:bodyPr>
          <a:lstStyle/>
          <a:p>
            <a:pPr hangingPunct="0"/>
            <a:r>
              <a:rPr lang="en-US" sz="800" dirty="0" smtClean="0"/>
              <a:t>Case A: GBR </a:t>
            </a:r>
            <a:r>
              <a:rPr lang="en-US" sz="800" dirty="0" err="1" smtClean="0"/>
              <a:t>QoS</a:t>
            </a:r>
            <a:r>
              <a:rPr lang="en-US" sz="800" dirty="0" smtClean="0"/>
              <a:t> Flow mapped 1:1 to EPS bearer</a:t>
            </a:r>
          </a:p>
          <a:p>
            <a:pPr lvl="1" hangingPunct="0">
              <a:spcBef>
                <a:spcPts val="0"/>
              </a:spcBef>
            </a:pPr>
            <a:r>
              <a:rPr lang="en-US" sz="700" b="1" dirty="0" err="1" smtClean="0">
                <a:solidFill>
                  <a:srgbClr val="00B050"/>
                </a:solidFill>
              </a:rPr>
              <a:t>QoS</a:t>
            </a:r>
            <a:r>
              <a:rPr lang="en-US" sz="700" b="1" dirty="0" smtClean="0">
                <a:solidFill>
                  <a:srgbClr val="00B050"/>
                </a:solidFill>
              </a:rPr>
              <a:t> rules preserved </a:t>
            </a:r>
            <a:r>
              <a:rPr lang="en-US" sz="700" dirty="0" smtClean="0"/>
              <a:t>at HO to EPS</a:t>
            </a:r>
            <a:endParaRPr lang="en-US" sz="700" dirty="0"/>
          </a:p>
          <a:p>
            <a:pPr hangingPunct="0"/>
            <a:r>
              <a:rPr lang="en-US" sz="800" dirty="0"/>
              <a:t>Case </a:t>
            </a:r>
            <a:r>
              <a:rPr lang="en-US" sz="800" dirty="0" smtClean="0"/>
              <a:t>B: </a:t>
            </a:r>
            <a:r>
              <a:rPr lang="en-US" sz="800" dirty="0"/>
              <a:t>GBR </a:t>
            </a:r>
            <a:r>
              <a:rPr lang="en-US" sz="800" dirty="0" err="1" smtClean="0"/>
              <a:t>QoS</a:t>
            </a:r>
            <a:r>
              <a:rPr lang="en-US" sz="800" dirty="0" smtClean="0"/>
              <a:t> Flow with no mapping</a:t>
            </a:r>
          </a:p>
          <a:p>
            <a:pPr lvl="1" hangingPunct="0">
              <a:spcBef>
                <a:spcPts val="0"/>
              </a:spcBef>
            </a:pPr>
            <a:r>
              <a:rPr lang="en-US" sz="700" b="1" dirty="0" err="1">
                <a:solidFill>
                  <a:srgbClr val="FF0000"/>
                </a:solidFill>
              </a:rPr>
              <a:t>QoS</a:t>
            </a:r>
            <a:r>
              <a:rPr lang="en-US" sz="700" b="1" dirty="0">
                <a:solidFill>
                  <a:srgbClr val="FF0000"/>
                </a:solidFill>
              </a:rPr>
              <a:t> rules </a:t>
            </a:r>
            <a:r>
              <a:rPr lang="en-US" sz="700" b="1" dirty="0" smtClean="0">
                <a:solidFill>
                  <a:srgbClr val="FF0000"/>
                </a:solidFill>
              </a:rPr>
              <a:t>deleted </a:t>
            </a:r>
            <a:r>
              <a:rPr lang="en-US" sz="700" dirty="0" smtClean="0"/>
              <a:t>after HO </a:t>
            </a:r>
            <a:r>
              <a:rPr lang="en-US" sz="700" dirty="0" smtClean="0"/>
              <a:t>to </a:t>
            </a:r>
            <a:r>
              <a:rPr lang="en-US" sz="700" dirty="0" smtClean="0"/>
              <a:t>EPS; App layer informed about release of dedicated resource</a:t>
            </a:r>
            <a:endParaRPr lang="en-US" sz="700" dirty="0" smtClean="0">
              <a:solidFill>
                <a:srgbClr val="00B050"/>
              </a:solidFill>
            </a:endParaRPr>
          </a:p>
          <a:p>
            <a:pPr lvl="1" hangingPunct="0">
              <a:spcBef>
                <a:spcPts val="0"/>
              </a:spcBef>
            </a:pPr>
            <a:r>
              <a:rPr lang="en-US" sz="700" dirty="0" smtClean="0"/>
              <a:t>Traffic implicitly mapped on Default EPS </a:t>
            </a:r>
            <a:r>
              <a:rPr lang="en-US" sz="700" dirty="0"/>
              <a:t>bearer </a:t>
            </a:r>
            <a:r>
              <a:rPr lang="en-US" sz="700" dirty="0" smtClean="0"/>
              <a:t>(if it has no assigned TFT)</a:t>
            </a:r>
            <a:endParaRPr lang="en-US" sz="700" dirty="0"/>
          </a:p>
          <a:p>
            <a:pPr lvl="1" hangingPunct="0">
              <a:spcBef>
                <a:spcPts val="0"/>
              </a:spcBef>
            </a:pPr>
            <a:r>
              <a:rPr lang="en-US" sz="700" dirty="0" smtClean="0"/>
              <a:t>Traffic likely to be terminated by application</a:t>
            </a:r>
            <a:endParaRPr lang="en-US" sz="700" dirty="0"/>
          </a:p>
          <a:p>
            <a:pPr hangingPunct="0"/>
            <a:r>
              <a:rPr lang="en-US" sz="800" dirty="0" smtClean="0"/>
              <a:t>Case C: Multiple non-GBR </a:t>
            </a:r>
            <a:r>
              <a:rPr lang="en-US" sz="800" dirty="0" err="1"/>
              <a:t>QoS</a:t>
            </a:r>
            <a:r>
              <a:rPr lang="en-US" sz="800" dirty="0"/>
              <a:t> </a:t>
            </a:r>
            <a:r>
              <a:rPr lang="en-US" sz="800" dirty="0" smtClean="0"/>
              <a:t>Flows mapped to EPS bearer other than Default EPS bearer</a:t>
            </a:r>
          </a:p>
          <a:p>
            <a:pPr lvl="1" hangingPunct="0">
              <a:spcBef>
                <a:spcPts val="0"/>
              </a:spcBef>
            </a:pPr>
            <a:r>
              <a:rPr lang="en-US" sz="700" b="1" dirty="0" err="1" smtClean="0">
                <a:solidFill>
                  <a:srgbClr val="00B050"/>
                </a:solidFill>
              </a:rPr>
              <a:t>QoS</a:t>
            </a:r>
            <a:r>
              <a:rPr lang="en-US" sz="700" b="1" dirty="0" smtClean="0">
                <a:solidFill>
                  <a:srgbClr val="00B050"/>
                </a:solidFill>
              </a:rPr>
              <a:t> </a:t>
            </a:r>
            <a:r>
              <a:rPr lang="en-US" sz="700" b="1" dirty="0">
                <a:solidFill>
                  <a:srgbClr val="00B050"/>
                </a:solidFill>
              </a:rPr>
              <a:t>rules </a:t>
            </a:r>
            <a:r>
              <a:rPr lang="en-US" sz="700" b="1" dirty="0" smtClean="0">
                <a:solidFill>
                  <a:srgbClr val="00B050"/>
                </a:solidFill>
              </a:rPr>
              <a:t>preserved </a:t>
            </a:r>
            <a:r>
              <a:rPr lang="en-US" sz="700" dirty="0" smtClean="0"/>
              <a:t>at HO to EPS</a:t>
            </a:r>
          </a:p>
          <a:p>
            <a:pPr lvl="1" hangingPunct="0">
              <a:spcBef>
                <a:spcPts val="0"/>
              </a:spcBef>
            </a:pPr>
            <a:r>
              <a:rPr lang="en-US" sz="700" dirty="0" smtClean="0"/>
              <a:t>How does </a:t>
            </a:r>
            <a:r>
              <a:rPr lang="en-US" sz="700" dirty="0" err="1" smtClean="0"/>
              <a:t>signalling</a:t>
            </a:r>
            <a:r>
              <a:rPr lang="en-US" sz="700" dirty="0" smtClean="0"/>
              <a:t> of TFT work for the subsequent </a:t>
            </a:r>
            <a:r>
              <a:rPr lang="en-US" sz="700" dirty="0" err="1" smtClean="0"/>
              <a:t>QoS</a:t>
            </a:r>
            <a:r>
              <a:rPr lang="en-US" sz="700" dirty="0" smtClean="0"/>
              <a:t> Flow (e.g. “TFT ‘add filter’ operation) while UE is in 5GS?</a:t>
            </a:r>
          </a:p>
          <a:p>
            <a:pPr lvl="1" hangingPunct="0">
              <a:spcBef>
                <a:spcPts val="0"/>
              </a:spcBef>
            </a:pPr>
            <a:r>
              <a:rPr lang="en-US" sz="700" b="1" dirty="0" smtClean="0"/>
              <a:t>Answer</a:t>
            </a:r>
            <a:r>
              <a:rPr lang="en-US" sz="700" dirty="0" smtClean="0"/>
              <a:t>: When </a:t>
            </a:r>
            <a:r>
              <a:rPr lang="en-US" sz="700" dirty="0" err="1"/>
              <a:t>QoS</a:t>
            </a:r>
            <a:r>
              <a:rPr lang="en-US" sz="700" dirty="0"/>
              <a:t> Flow #4 is created, network also signals mapped EPS bearer configuration, including a TFT (‘create new TFT’), as the flow is mapped to a dedicated EPS bearer. The </a:t>
            </a:r>
            <a:r>
              <a:rPr lang="en-US" sz="700" dirty="0" err="1"/>
              <a:t>QoS</a:t>
            </a:r>
            <a:r>
              <a:rPr lang="en-US" sz="700" dirty="0"/>
              <a:t> Flow description for </a:t>
            </a:r>
            <a:r>
              <a:rPr lang="en-US" sz="700" dirty="0" err="1"/>
              <a:t>QoS</a:t>
            </a:r>
            <a:r>
              <a:rPr lang="en-US" sz="700" dirty="0"/>
              <a:t> Flow #4 includes a pointer to EPS bearer ID #2. Later when </a:t>
            </a:r>
            <a:r>
              <a:rPr lang="en-US" sz="700" dirty="0" err="1"/>
              <a:t>QoS</a:t>
            </a:r>
            <a:r>
              <a:rPr lang="en-US" sz="700" dirty="0"/>
              <a:t> Flow #5 is created, network updates the mapped EPS bearer configuration (‘modify existing EPS bearer’ + ‘add packet filters to existing TFT’). The </a:t>
            </a:r>
            <a:r>
              <a:rPr lang="en-US" sz="700" dirty="0" err="1"/>
              <a:t>QoS</a:t>
            </a:r>
            <a:r>
              <a:rPr lang="en-US" sz="700" dirty="0"/>
              <a:t> Flow description for </a:t>
            </a:r>
            <a:r>
              <a:rPr lang="en-US" sz="700" dirty="0" err="1"/>
              <a:t>QoS</a:t>
            </a:r>
            <a:r>
              <a:rPr lang="en-US" sz="700" dirty="0"/>
              <a:t> Flow #5 includes a pointer to EPS bearer ID #2.</a:t>
            </a:r>
          </a:p>
          <a:p>
            <a:pPr hangingPunct="0"/>
            <a:r>
              <a:rPr lang="en-US" sz="800" dirty="0" smtClean="0"/>
              <a:t>Case D: Non-GBR </a:t>
            </a:r>
            <a:r>
              <a:rPr lang="en-US" sz="800" dirty="0" err="1"/>
              <a:t>QoS</a:t>
            </a:r>
            <a:r>
              <a:rPr lang="en-US" sz="800" dirty="0"/>
              <a:t> Flow with no mapping</a:t>
            </a:r>
          </a:p>
          <a:p>
            <a:pPr lvl="1" hangingPunct="0">
              <a:spcBef>
                <a:spcPts val="0"/>
              </a:spcBef>
            </a:pPr>
            <a:r>
              <a:rPr lang="en-US" sz="700" b="1" dirty="0" err="1" smtClean="0">
                <a:solidFill>
                  <a:srgbClr val="FF0000"/>
                </a:solidFill>
              </a:rPr>
              <a:t>QoS</a:t>
            </a:r>
            <a:r>
              <a:rPr lang="en-US" sz="700" b="1" dirty="0" smtClean="0">
                <a:solidFill>
                  <a:srgbClr val="FF0000"/>
                </a:solidFill>
              </a:rPr>
              <a:t> rules deleted </a:t>
            </a:r>
            <a:r>
              <a:rPr lang="en-US" sz="700" dirty="0" smtClean="0"/>
              <a:t>at HO to EPS; App </a:t>
            </a:r>
            <a:r>
              <a:rPr lang="en-US" sz="700" dirty="0"/>
              <a:t>layer informed about release of dedicated </a:t>
            </a:r>
            <a:r>
              <a:rPr lang="en-US" sz="700" dirty="0" smtClean="0"/>
              <a:t>resource</a:t>
            </a:r>
            <a:endParaRPr lang="en-US" sz="700" dirty="0"/>
          </a:p>
          <a:p>
            <a:pPr lvl="1" hangingPunct="0">
              <a:spcBef>
                <a:spcPts val="0"/>
              </a:spcBef>
            </a:pPr>
            <a:r>
              <a:rPr lang="en-US" sz="700" dirty="0"/>
              <a:t>Traffic implicitly mapped on Default EPS bearer </a:t>
            </a:r>
            <a:r>
              <a:rPr lang="en-US" sz="700" dirty="0" smtClean="0"/>
              <a:t>(if it has no assigned TFT)</a:t>
            </a:r>
            <a:endParaRPr lang="en-US" sz="700" dirty="0"/>
          </a:p>
          <a:p>
            <a:pPr lvl="1" hangingPunct="0">
              <a:spcBef>
                <a:spcPts val="0"/>
              </a:spcBef>
            </a:pPr>
            <a:r>
              <a:rPr lang="de-DE" sz="700" dirty="0"/>
              <a:t>Traffic </a:t>
            </a:r>
            <a:r>
              <a:rPr lang="de-DE" sz="700" dirty="0" err="1"/>
              <a:t>may</a:t>
            </a:r>
            <a:r>
              <a:rPr lang="de-DE" sz="700" dirty="0"/>
              <a:t> </a:t>
            </a:r>
            <a:r>
              <a:rPr lang="de-DE" sz="700" dirty="0" err="1"/>
              <a:t>be</a:t>
            </a:r>
            <a:r>
              <a:rPr lang="de-DE" sz="700" dirty="0"/>
              <a:t> </a:t>
            </a:r>
            <a:r>
              <a:rPr lang="de-DE" sz="700" dirty="0" err="1"/>
              <a:t>continued</a:t>
            </a:r>
            <a:r>
              <a:rPr lang="de-DE" sz="700" dirty="0"/>
              <a:t> </a:t>
            </a:r>
            <a:r>
              <a:rPr lang="de-DE" sz="700" dirty="0" err="1"/>
              <a:t>or</a:t>
            </a:r>
            <a:r>
              <a:rPr lang="de-DE" sz="700" dirty="0"/>
              <a:t> </a:t>
            </a:r>
            <a:r>
              <a:rPr lang="de-DE" sz="700" dirty="0" err="1"/>
              <a:t>terminated</a:t>
            </a:r>
            <a:r>
              <a:rPr lang="de-DE" sz="700" dirty="0"/>
              <a:t> </a:t>
            </a:r>
            <a:r>
              <a:rPr lang="de-DE" sz="700" dirty="0" err="1"/>
              <a:t>by</a:t>
            </a:r>
            <a:r>
              <a:rPr lang="de-DE" sz="700" dirty="0"/>
              <a:t> </a:t>
            </a:r>
            <a:r>
              <a:rPr lang="de-DE" sz="700" dirty="0" err="1"/>
              <a:t>application</a:t>
            </a:r>
            <a:endParaRPr lang="en-US" sz="700" dirty="0"/>
          </a:p>
          <a:p>
            <a:pPr hangingPunct="0"/>
            <a:r>
              <a:rPr lang="en-US" sz="800" dirty="0"/>
              <a:t>Case </a:t>
            </a:r>
            <a:r>
              <a:rPr lang="en-US" sz="800" dirty="0" smtClean="0"/>
              <a:t>E: Multiple non-GBR </a:t>
            </a:r>
            <a:r>
              <a:rPr lang="en-US" sz="800" dirty="0" err="1" smtClean="0"/>
              <a:t>QoS</a:t>
            </a:r>
            <a:r>
              <a:rPr lang="en-US" sz="800" dirty="0" smtClean="0"/>
              <a:t> Flows mapped on the Default EPS bearer</a:t>
            </a:r>
            <a:endParaRPr lang="en-US" sz="800" dirty="0"/>
          </a:p>
          <a:p>
            <a:pPr lvl="1" hangingPunct="0">
              <a:spcBef>
                <a:spcPts val="0"/>
              </a:spcBef>
            </a:pPr>
            <a:r>
              <a:rPr lang="en-US" sz="700" b="1" dirty="0" err="1" smtClean="0">
                <a:solidFill>
                  <a:srgbClr val="00B050"/>
                </a:solidFill>
              </a:rPr>
              <a:t>QoS</a:t>
            </a:r>
            <a:r>
              <a:rPr lang="en-US" sz="700" b="1" dirty="0" smtClean="0">
                <a:solidFill>
                  <a:srgbClr val="00B050"/>
                </a:solidFill>
              </a:rPr>
              <a:t> </a:t>
            </a:r>
            <a:r>
              <a:rPr lang="en-US" sz="700" b="1" dirty="0">
                <a:solidFill>
                  <a:srgbClr val="00B050"/>
                </a:solidFill>
              </a:rPr>
              <a:t>rules preserved </a:t>
            </a:r>
            <a:r>
              <a:rPr lang="en-US" sz="700" dirty="0" smtClean="0"/>
              <a:t>at HO to EPS (as </a:t>
            </a:r>
            <a:r>
              <a:rPr lang="en-US" sz="700" dirty="0"/>
              <a:t>for case C)</a:t>
            </a:r>
          </a:p>
          <a:p>
            <a:pPr lvl="1" hangingPunct="0">
              <a:spcBef>
                <a:spcPts val="0"/>
              </a:spcBef>
            </a:pPr>
            <a:r>
              <a:rPr lang="en-US" sz="700" dirty="0"/>
              <a:t>When the Default </a:t>
            </a:r>
            <a:r>
              <a:rPr lang="en-US" sz="700" dirty="0" err="1"/>
              <a:t>QoS</a:t>
            </a:r>
            <a:r>
              <a:rPr lang="en-US" sz="700" dirty="0"/>
              <a:t> Flow #1 is created, network also signals mapped EPS bearer configuration, optionally including a TFT (‘create new TFT’). If </a:t>
            </a:r>
            <a:r>
              <a:rPr lang="en-US" sz="700" dirty="0" err="1"/>
              <a:t>QoS</a:t>
            </a:r>
            <a:r>
              <a:rPr lang="en-US" sz="700" dirty="0"/>
              <a:t> Flow #1 is associated with a ‘match-all’ packet filter, then the network does not include a TFT. The </a:t>
            </a:r>
            <a:r>
              <a:rPr lang="en-US" sz="700" dirty="0" err="1"/>
              <a:t>QoS</a:t>
            </a:r>
            <a:r>
              <a:rPr lang="en-US" sz="700" dirty="0"/>
              <a:t> Flow description for </a:t>
            </a:r>
            <a:r>
              <a:rPr lang="en-US" sz="700" dirty="0" err="1"/>
              <a:t>QoS</a:t>
            </a:r>
            <a:r>
              <a:rPr lang="en-US" sz="700" dirty="0"/>
              <a:t> Flow #1 includes a pointer to EPS bearer ID #1. Later when </a:t>
            </a:r>
            <a:r>
              <a:rPr lang="en-US" sz="700" dirty="0" err="1"/>
              <a:t>QoS</a:t>
            </a:r>
            <a:r>
              <a:rPr lang="en-US" sz="700" dirty="0"/>
              <a:t> Flow #2 is created, if a TFT exists, network updates the mapped EPS bearer configuration (‘modify existing EPS bearer’ + ‘add packet filters to existing TFT’). The </a:t>
            </a:r>
            <a:r>
              <a:rPr lang="en-US" sz="700" dirty="0" err="1"/>
              <a:t>QoS</a:t>
            </a:r>
            <a:r>
              <a:rPr lang="en-US" sz="700" dirty="0"/>
              <a:t> Flow description for </a:t>
            </a:r>
            <a:r>
              <a:rPr lang="en-US" sz="700" dirty="0" err="1"/>
              <a:t>QoS</a:t>
            </a:r>
            <a:r>
              <a:rPr lang="en-US" sz="700" dirty="0"/>
              <a:t> Flow #2 includes a pointer to EPS bearer ID #1.</a:t>
            </a:r>
          </a:p>
          <a:p>
            <a:pPr lvl="1" hangingPunct="0"/>
            <a:endParaRPr lang="en-US" sz="700" dirty="0">
              <a:solidFill>
                <a:srgbClr val="00B050"/>
              </a:solidFill>
            </a:endParaRPr>
          </a:p>
          <a:p>
            <a:pPr hangingPunct="0"/>
            <a:endParaRPr lang="en-US" sz="800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922056"/>
              </p:ext>
            </p:extLst>
          </p:nvPr>
        </p:nvGraphicFramePr>
        <p:xfrm>
          <a:off x="3380" y="858838"/>
          <a:ext cx="5145028" cy="360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98" name="Visio" r:id="rId4" imgW="4657703" imgH="3276427" progId="Visio.Drawing.11">
                  <p:embed/>
                </p:oleObj>
              </mc:Choice>
              <mc:Fallback>
                <p:oleObj name="Visio" r:id="rId4" imgW="4657703" imgH="327642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0" y="858838"/>
                        <a:ext cx="5145028" cy="36078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10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173" y="138061"/>
            <a:ext cx="7843929" cy="427141"/>
          </a:xfrm>
        </p:spPr>
        <p:txBody>
          <a:bodyPr>
            <a:normAutofit/>
          </a:bodyPr>
          <a:lstStyle/>
          <a:p>
            <a:r>
              <a:rPr lang="en-US" smtClean="0"/>
              <a:t>Conclusion</a:t>
            </a:r>
            <a:endParaRPr lang="en-US" dirty="0"/>
          </a:p>
        </p:txBody>
      </p:sp>
      <p:sp>
        <p:nvSpPr>
          <p:cNvPr id="214" name="Content Placeholder 3"/>
          <p:cNvSpPr>
            <a:spLocks noGrp="1"/>
          </p:cNvSpPr>
          <p:nvPr>
            <p:ph sz="half" idx="4294967295"/>
          </p:nvPr>
        </p:nvSpPr>
        <p:spPr>
          <a:xfrm>
            <a:off x="468173" y="691973"/>
            <a:ext cx="8461339" cy="4145317"/>
          </a:xfrm>
          <a:prstGeom prst="rect">
            <a:avLst/>
          </a:prstGeo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Handling of GBR and non-GBR flows is the same, although the consequences may be different</a:t>
            </a:r>
          </a:p>
          <a:p>
            <a:pPr lvl="1" hangingPunct="0"/>
            <a:r>
              <a:rPr lang="en-US" sz="1200" dirty="0" smtClean="0"/>
              <a:t>If </a:t>
            </a:r>
            <a:r>
              <a:rPr lang="en-US" sz="1200" dirty="0" err="1" smtClean="0"/>
              <a:t>QoS</a:t>
            </a:r>
            <a:r>
              <a:rPr lang="en-US" sz="1200" dirty="0" smtClean="0"/>
              <a:t> Flow (GBR or non-GBR) does not have an assigned EBI, the </a:t>
            </a:r>
            <a:r>
              <a:rPr lang="en-US" sz="1200" dirty="0" err="1" smtClean="0"/>
              <a:t>QoS</a:t>
            </a:r>
            <a:r>
              <a:rPr lang="en-US" sz="1200" dirty="0" smtClean="0"/>
              <a:t> </a:t>
            </a:r>
            <a:r>
              <a:rPr lang="en-US" sz="1200" dirty="0"/>
              <a:t>rules and PCC rules </a:t>
            </a:r>
            <a:r>
              <a:rPr lang="en-US" sz="1200" dirty="0" smtClean="0"/>
              <a:t>are deleted in UE and PGW-C+SMF, respectively</a:t>
            </a:r>
          </a:p>
          <a:p>
            <a:pPr lvl="1" hangingPunct="0"/>
            <a:r>
              <a:rPr lang="en-US" sz="1200" dirty="0" smtClean="0"/>
              <a:t>UE and PGW-C+SMF inform the App layer and PCF, respectively, about the release of a dedicated </a:t>
            </a:r>
            <a:r>
              <a:rPr lang="en-US" sz="1200" dirty="0" err="1" smtClean="0"/>
              <a:t>QoS</a:t>
            </a:r>
            <a:r>
              <a:rPr lang="en-US" sz="1200" dirty="0" smtClean="0"/>
              <a:t> resource</a:t>
            </a:r>
          </a:p>
          <a:p>
            <a:pPr lvl="1" hangingPunct="0"/>
            <a:r>
              <a:rPr lang="en-US" sz="1200" dirty="0" smtClean="0"/>
              <a:t>The SDFs corresponding to the </a:t>
            </a:r>
            <a:r>
              <a:rPr lang="en-US" sz="1200" dirty="0" err="1" smtClean="0"/>
              <a:t>QoS</a:t>
            </a:r>
            <a:r>
              <a:rPr lang="en-US" sz="1200" dirty="0" smtClean="0"/>
              <a:t> Flows (GBR or non-GBR) can continue flowing on the default EPS bearer if it does not have assigned TFT</a:t>
            </a:r>
          </a:p>
          <a:p>
            <a:pPr lvl="1" hangingPunct="0"/>
            <a:r>
              <a:rPr lang="en-US" sz="1200" dirty="0" smtClean="0"/>
              <a:t>Any subsequent action (e.g. a </a:t>
            </a:r>
            <a:r>
              <a:rPr lang="en-US" sz="1200" dirty="0" err="1" smtClean="0"/>
              <a:t>QoS</a:t>
            </a:r>
            <a:r>
              <a:rPr lang="en-US" sz="1200" dirty="0" smtClean="0"/>
              <a:t> request for the downgraded SDFs) needs to be triggered from the app layer</a:t>
            </a:r>
            <a:endParaRPr lang="en-US" sz="1200" dirty="0"/>
          </a:p>
          <a:p>
            <a:pPr lvl="1" hangingPunct="0"/>
            <a:endParaRPr lang="en-US" sz="1200" dirty="0" smtClean="0"/>
          </a:p>
          <a:p>
            <a:pPr marL="180000" lvl="1" hangingPunct="0">
              <a:spcBef>
                <a:spcPts val="1200"/>
              </a:spcBef>
              <a:buFont typeface="Wingdings" pitchFamily="2" charset="2"/>
              <a:buChar char="§"/>
            </a:pPr>
            <a:endParaRPr lang="en-US" sz="1800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173" y="138061"/>
            <a:ext cx="7843929" cy="427141"/>
          </a:xfrm>
        </p:spPr>
        <p:txBody>
          <a:bodyPr>
            <a:normAutofit/>
          </a:bodyPr>
          <a:lstStyle/>
          <a:p>
            <a:r>
              <a:rPr lang="en-US" smtClean="0"/>
              <a:t>BACKUP slide: Subsequent </a:t>
            </a:r>
            <a:r>
              <a:rPr lang="en-US" dirty="0" smtClean="0"/>
              <a:t>EPS=&gt;5GS handback</a:t>
            </a:r>
            <a:endParaRPr lang="en-US" dirty="0"/>
          </a:p>
        </p:txBody>
      </p:sp>
      <p:sp>
        <p:nvSpPr>
          <p:cNvPr id="214" name="Content Placeholder 3"/>
          <p:cNvSpPr>
            <a:spLocks noGrp="1"/>
          </p:cNvSpPr>
          <p:nvPr>
            <p:ph sz="half" idx="4294967295"/>
          </p:nvPr>
        </p:nvSpPr>
        <p:spPr>
          <a:xfrm>
            <a:off x="5604935" y="571499"/>
            <a:ext cx="3324577" cy="4386441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sz="1100" dirty="0" smtClean="0"/>
              <a:t>Case A: GBR </a:t>
            </a:r>
            <a:r>
              <a:rPr lang="en-US" sz="1100" dirty="0" err="1" smtClean="0"/>
              <a:t>QoS</a:t>
            </a:r>
            <a:r>
              <a:rPr lang="en-US" sz="1100" dirty="0" smtClean="0"/>
              <a:t> Flow mapped 1:1 to EPS bearer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smtClean="0"/>
              <a:t>TFT preserved at HO to 5GS</a:t>
            </a:r>
            <a:endParaRPr lang="en-US" sz="900" dirty="0" smtClean="0">
              <a:solidFill>
                <a:srgbClr val="00B050"/>
              </a:solidFill>
            </a:endParaRPr>
          </a:p>
          <a:p>
            <a:pPr hangingPunct="0"/>
            <a:r>
              <a:rPr lang="en-US" sz="1100" dirty="0" smtClean="0"/>
              <a:t>Case B: GBR </a:t>
            </a:r>
            <a:r>
              <a:rPr lang="en-US" sz="1100" dirty="0" err="1" smtClean="0"/>
              <a:t>QoS</a:t>
            </a:r>
            <a:r>
              <a:rPr lang="en-US" sz="1100" dirty="0" smtClean="0"/>
              <a:t> Flow with no mapping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err="1" smtClean="0"/>
              <a:t>QoS</a:t>
            </a:r>
            <a:r>
              <a:rPr lang="en-US" sz="900" dirty="0" smtClean="0"/>
              <a:t> Flow #6 is </a:t>
            </a:r>
            <a:r>
              <a:rPr lang="en-US" sz="900" dirty="0"/>
              <a:t>terminated; re-establishment of </a:t>
            </a:r>
            <a:r>
              <a:rPr lang="en-US" sz="900" dirty="0" err="1"/>
              <a:t>QoS</a:t>
            </a:r>
            <a:r>
              <a:rPr lang="en-US" sz="900" dirty="0"/>
              <a:t> flow requires new trigger from application layer when back in </a:t>
            </a:r>
            <a:r>
              <a:rPr lang="en-US" sz="900" dirty="0" smtClean="0"/>
              <a:t>5GS</a:t>
            </a:r>
            <a:endParaRPr lang="en-US" sz="900" dirty="0"/>
          </a:p>
          <a:p>
            <a:pPr hangingPunct="0"/>
            <a:r>
              <a:rPr lang="en-US" sz="1100" dirty="0" smtClean="0"/>
              <a:t>Case C: Multiple non-GBR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smtClean="0"/>
              <a:t>Flows mapped to EPS bearer other than Default EPS bearer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smtClean="0"/>
              <a:t>1:N handover to 5GS is possible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smtClean="0"/>
              <a:t>TFT preserved at HO to EPS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smtClean="0"/>
              <a:t>How does </a:t>
            </a:r>
            <a:r>
              <a:rPr lang="en-US" sz="900" dirty="0" err="1" smtClean="0"/>
              <a:t>signalling</a:t>
            </a:r>
            <a:r>
              <a:rPr lang="en-US" sz="900" dirty="0" smtClean="0"/>
              <a:t> of </a:t>
            </a:r>
            <a:r>
              <a:rPr lang="en-US" sz="900" dirty="0" err="1" smtClean="0"/>
              <a:t>QoS</a:t>
            </a:r>
            <a:r>
              <a:rPr lang="en-US" sz="900" dirty="0" smtClean="0"/>
              <a:t> rules works in PCO if EPS bearer #2 is being updated while UE is in EPS?</a:t>
            </a:r>
          </a:p>
          <a:p>
            <a:pPr lvl="1" hangingPunct="0">
              <a:spcBef>
                <a:spcPts val="0"/>
              </a:spcBef>
            </a:pPr>
            <a:r>
              <a:rPr lang="en-US" sz="900" b="1" dirty="0" smtClean="0"/>
              <a:t>Answer</a:t>
            </a:r>
            <a:r>
              <a:rPr lang="en-US" sz="900" dirty="0" smtClean="0"/>
              <a:t>: When </a:t>
            </a:r>
            <a:r>
              <a:rPr lang="en-US" sz="900" dirty="0"/>
              <a:t>EPS bearer #2 is created, the network also signals </a:t>
            </a:r>
            <a:r>
              <a:rPr lang="en-US" sz="900" dirty="0" err="1"/>
              <a:t>QoS</a:t>
            </a:r>
            <a:r>
              <a:rPr lang="en-US" sz="900" dirty="0"/>
              <a:t> Flow description (‘Create new flow description’) and </a:t>
            </a:r>
            <a:r>
              <a:rPr lang="en-US" sz="900" dirty="0" err="1"/>
              <a:t>QoS</a:t>
            </a:r>
            <a:r>
              <a:rPr lang="en-US" sz="900" dirty="0"/>
              <a:t> rules for </a:t>
            </a:r>
            <a:r>
              <a:rPr lang="en-US" sz="900" dirty="0" err="1"/>
              <a:t>QoS</a:t>
            </a:r>
            <a:r>
              <a:rPr lang="en-US" sz="900" dirty="0"/>
              <a:t> Flow #4 (‘Create new </a:t>
            </a:r>
            <a:r>
              <a:rPr lang="en-US" sz="900" dirty="0" err="1"/>
              <a:t>QoS</a:t>
            </a:r>
            <a:r>
              <a:rPr lang="en-US" sz="900" dirty="0"/>
              <a:t> rule’) in the </a:t>
            </a:r>
            <a:r>
              <a:rPr lang="en-US" sz="900" dirty="0" err="1"/>
              <a:t>ePCO</a:t>
            </a:r>
            <a:r>
              <a:rPr lang="en-US" sz="900" dirty="0"/>
              <a:t> IE. The </a:t>
            </a:r>
            <a:r>
              <a:rPr lang="en-US" sz="900" dirty="0" err="1"/>
              <a:t>QoS</a:t>
            </a:r>
            <a:r>
              <a:rPr lang="en-US" sz="900" dirty="0"/>
              <a:t> Flow description for </a:t>
            </a:r>
            <a:r>
              <a:rPr lang="en-US" sz="900" dirty="0" err="1"/>
              <a:t>QoS</a:t>
            </a:r>
            <a:r>
              <a:rPr lang="en-US" sz="900" dirty="0"/>
              <a:t> Flow #4 includes a pointer back to EPS bearer ID #2. Later when the EPS bearer #2 is modified, the network also signals </a:t>
            </a:r>
            <a:r>
              <a:rPr lang="en-US" sz="900" dirty="0" err="1"/>
              <a:t>QoS</a:t>
            </a:r>
            <a:r>
              <a:rPr lang="en-US" sz="900" dirty="0"/>
              <a:t> Flow description (‘Create new flow description’) and </a:t>
            </a:r>
            <a:r>
              <a:rPr lang="en-US" sz="900" dirty="0" err="1"/>
              <a:t>QoS</a:t>
            </a:r>
            <a:r>
              <a:rPr lang="en-US" sz="900" dirty="0"/>
              <a:t> rules (‘Create new </a:t>
            </a:r>
            <a:r>
              <a:rPr lang="en-US" sz="900" dirty="0" err="1"/>
              <a:t>QoS</a:t>
            </a:r>
            <a:r>
              <a:rPr lang="en-US" sz="900" dirty="0"/>
              <a:t> rule’) for </a:t>
            </a:r>
            <a:r>
              <a:rPr lang="en-US" sz="900" dirty="0" err="1"/>
              <a:t>QoS</a:t>
            </a:r>
            <a:r>
              <a:rPr lang="en-US" sz="900" dirty="0"/>
              <a:t> Flow #5. The </a:t>
            </a:r>
            <a:r>
              <a:rPr lang="en-US" sz="900" dirty="0" err="1"/>
              <a:t>QoS</a:t>
            </a:r>
            <a:r>
              <a:rPr lang="en-US" sz="900" dirty="0"/>
              <a:t> Flow description for </a:t>
            </a:r>
            <a:r>
              <a:rPr lang="en-US" sz="900" dirty="0" err="1"/>
              <a:t>QoS</a:t>
            </a:r>
            <a:r>
              <a:rPr lang="en-US" sz="900" dirty="0"/>
              <a:t> Flow #5 includes a pointer back to EPS bearer ID #2.</a:t>
            </a:r>
          </a:p>
          <a:p>
            <a:pPr hangingPunct="0"/>
            <a:r>
              <a:rPr lang="en-US" sz="1100" dirty="0" smtClean="0"/>
              <a:t>Case D: Non-GBR </a:t>
            </a:r>
            <a:r>
              <a:rPr lang="en-US" sz="1100" dirty="0" err="1"/>
              <a:t>QoS</a:t>
            </a:r>
            <a:r>
              <a:rPr lang="en-US" sz="1100" dirty="0"/>
              <a:t> Flow with no mapping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err="1" smtClean="0"/>
              <a:t>QoS</a:t>
            </a:r>
            <a:r>
              <a:rPr lang="en-US" sz="900" dirty="0" smtClean="0"/>
              <a:t> Flow #3 is terminated, but the corresponding traffic is mapped on the Default </a:t>
            </a:r>
            <a:r>
              <a:rPr lang="en-US" sz="900" dirty="0" err="1" smtClean="0"/>
              <a:t>QoS</a:t>
            </a:r>
            <a:r>
              <a:rPr lang="en-US" sz="900" dirty="0" smtClean="0"/>
              <a:t> Flow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 smtClean="0"/>
              <a:t>Re-establishment </a:t>
            </a:r>
            <a:r>
              <a:rPr lang="en-US" sz="900" dirty="0"/>
              <a:t>of </a:t>
            </a:r>
            <a:r>
              <a:rPr lang="en-US" sz="900" dirty="0" err="1"/>
              <a:t>QoS</a:t>
            </a:r>
            <a:r>
              <a:rPr lang="en-US" sz="900" dirty="0"/>
              <a:t> flow requires new trigger from application layer in UE or from SMF when back in </a:t>
            </a:r>
            <a:r>
              <a:rPr lang="en-US" sz="900" dirty="0" smtClean="0"/>
              <a:t>5GS</a:t>
            </a:r>
            <a:endParaRPr lang="en-US" sz="900" dirty="0"/>
          </a:p>
          <a:p>
            <a:pPr hangingPunct="0"/>
            <a:r>
              <a:rPr lang="en-US" sz="1100" dirty="0"/>
              <a:t>Case </a:t>
            </a:r>
            <a:r>
              <a:rPr lang="en-US" sz="1100" dirty="0" smtClean="0"/>
              <a:t>E: Multiple non-GBR </a:t>
            </a:r>
            <a:r>
              <a:rPr lang="en-US" sz="1100" dirty="0" err="1" smtClean="0"/>
              <a:t>QoS</a:t>
            </a:r>
            <a:r>
              <a:rPr lang="en-US" sz="1100" dirty="0" smtClean="0"/>
              <a:t> Flows mapped on the Default EPS bearer</a:t>
            </a:r>
            <a:endParaRPr lang="en-US" sz="1100" dirty="0"/>
          </a:p>
          <a:p>
            <a:pPr lvl="1" hangingPunct="0">
              <a:spcBef>
                <a:spcPts val="0"/>
              </a:spcBef>
            </a:pPr>
            <a:r>
              <a:rPr lang="en-US" sz="900" dirty="0" smtClean="0"/>
              <a:t>1:N HO to 5GS is possible</a:t>
            </a:r>
          </a:p>
          <a:p>
            <a:pPr lvl="1" hangingPunct="0">
              <a:spcBef>
                <a:spcPts val="0"/>
              </a:spcBef>
            </a:pPr>
            <a:r>
              <a:rPr lang="en-US" sz="900" dirty="0"/>
              <a:t>How does </a:t>
            </a:r>
            <a:r>
              <a:rPr lang="en-US" sz="900" dirty="0" err="1"/>
              <a:t>signalling</a:t>
            </a:r>
            <a:r>
              <a:rPr lang="en-US" sz="900" dirty="0"/>
              <a:t> of </a:t>
            </a:r>
            <a:r>
              <a:rPr lang="en-US" sz="900" dirty="0" err="1"/>
              <a:t>QoS</a:t>
            </a:r>
            <a:r>
              <a:rPr lang="en-US" sz="900" dirty="0"/>
              <a:t> rules </a:t>
            </a:r>
            <a:r>
              <a:rPr lang="en-US" sz="900" dirty="0" smtClean="0"/>
              <a:t>work </a:t>
            </a:r>
            <a:r>
              <a:rPr lang="en-US" sz="900" dirty="0"/>
              <a:t>in PCO if EPS bearer #2 is being updated while UE is in EPS</a:t>
            </a:r>
            <a:r>
              <a:rPr lang="en-US" sz="900" dirty="0" smtClean="0"/>
              <a:t>?</a:t>
            </a:r>
          </a:p>
          <a:p>
            <a:pPr lvl="1" hangingPunct="0">
              <a:spcBef>
                <a:spcPts val="0"/>
              </a:spcBef>
            </a:pPr>
            <a:r>
              <a:rPr lang="en-US" sz="900" b="1" dirty="0" smtClean="0"/>
              <a:t>Answer</a:t>
            </a:r>
            <a:r>
              <a:rPr lang="en-US" sz="900" dirty="0" smtClean="0"/>
              <a:t>: When </a:t>
            </a:r>
            <a:r>
              <a:rPr lang="en-US" sz="900" dirty="0"/>
              <a:t>the Default EPS bearer #1 is modified while the UE is in EPS, the network also signals </a:t>
            </a:r>
            <a:r>
              <a:rPr lang="en-US" sz="900" dirty="0" err="1"/>
              <a:t>QoS</a:t>
            </a:r>
            <a:r>
              <a:rPr lang="en-US" sz="900" dirty="0"/>
              <a:t> Flow description (‘Create new flow description’) and </a:t>
            </a:r>
            <a:r>
              <a:rPr lang="en-US" sz="900" dirty="0" err="1"/>
              <a:t>QoS</a:t>
            </a:r>
            <a:r>
              <a:rPr lang="en-US" sz="900" dirty="0"/>
              <a:t> rules (‘Create new </a:t>
            </a:r>
            <a:r>
              <a:rPr lang="en-US" sz="900" dirty="0" err="1"/>
              <a:t>QoS</a:t>
            </a:r>
            <a:r>
              <a:rPr lang="en-US" sz="900" dirty="0"/>
              <a:t> rule’) for </a:t>
            </a:r>
            <a:r>
              <a:rPr lang="en-US" sz="900" dirty="0" err="1"/>
              <a:t>QoS</a:t>
            </a:r>
            <a:r>
              <a:rPr lang="en-US" sz="900" dirty="0"/>
              <a:t> Flow #2. The </a:t>
            </a:r>
            <a:r>
              <a:rPr lang="en-US" sz="900" dirty="0" err="1"/>
              <a:t>QoS</a:t>
            </a:r>
            <a:r>
              <a:rPr lang="en-US" sz="900" dirty="0"/>
              <a:t> Flow description for </a:t>
            </a:r>
            <a:r>
              <a:rPr lang="en-US" sz="900" dirty="0" err="1"/>
              <a:t>QoS</a:t>
            </a:r>
            <a:r>
              <a:rPr lang="en-US" sz="900" dirty="0"/>
              <a:t> Flow #2 includes a pointer back to EPS bearer ID #1</a:t>
            </a:r>
            <a:r>
              <a:rPr lang="en-US" sz="900" dirty="0" smtClean="0"/>
              <a:t>.</a:t>
            </a:r>
            <a:endParaRPr lang="en-US" sz="900" dirty="0"/>
          </a:p>
          <a:p>
            <a:pPr lvl="1" hangingPunct="0">
              <a:spcBef>
                <a:spcPts val="0"/>
              </a:spcBef>
            </a:pPr>
            <a:endParaRPr lang="en-US" sz="900" dirty="0"/>
          </a:p>
          <a:p>
            <a:pPr hangingPunct="0"/>
            <a:endParaRPr lang="fr-FR" sz="1100" dirty="0" smtClean="0"/>
          </a:p>
          <a:p>
            <a:pPr hangingPunct="0"/>
            <a:endParaRPr lang="fr-FR" sz="1600" dirty="0" smtClean="0"/>
          </a:p>
          <a:p>
            <a:pPr hangingPunct="0"/>
            <a:endParaRPr lang="fr-FR" sz="1600" dirty="0"/>
          </a:p>
          <a:p>
            <a:endParaRPr lang="en-US" sz="1600" dirty="0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46759" y="858837"/>
          <a:ext cx="5401732" cy="3788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28" name="Visio" r:id="rId4" imgW="4655754" imgH="3276443" progId="Visio.Drawing.11">
                  <p:embed/>
                </p:oleObj>
              </mc:Choice>
              <mc:Fallback>
                <p:oleObj name="Visio" r:id="rId4" imgW="4655754" imgH="327644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759" y="858837"/>
                        <a:ext cx="5401732" cy="378874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43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in Master">
  <a:themeElements>
    <a:clrScheme name="Intel New Scheme">
      <a:dk1>
        <a:sysClr val="windowText" lastClr="000000"/>
      </a:dk1>
      <a:lt1>
        <a:sysClr val="window" lastClr="FFFFFF"/>
      </a:lt1>
      <a:dk2>
        <a:srgbClr val="004280"/>
      </a:dk2>
      <a:lt2>
        <a:srgbClr val="B1BABF"/>
      </a:lt2>
      <a:accent1>
        <a:srgbClr val="0071C5"/>
      </a:accent1>
      <a:accent2>
        <a:srgbClr val="00AEEF"/>
      </a:accent2>
      <a:accent3>
        <a:srgbClr val="8DC8E8"/>
      </a:accent3>
      <a:accent4>
        <a:srgbClr val="FFDA00"/>
      </a:accent4>
      <a:accent5>
        <a:srgbClr val="FDB813"/>
      </a:accent5>
      <a:accent6>
        <a:srgbClr val="A6CE39"/>
      </a:accent6>
      <a:hlink>
        <a:srgbClr val="939598"/>
      </a:hlink>
      <a:folHlink>
        <a:srgbClr val="ED1C24"/>
      </a:folHlink>
    </a:clrScheme>
    <a:fontScheme name="Inte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sz="16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600" dirty="0" err="1" smtClean="0">
            <a:solidFill>
              <a:schemeClr val="tx2"/>
            </a:solidFill>
            <a:cs typeface="Neo Sans Int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WS_Presentation Template_16x9_July2013Final.potx [Read-Only]" id="{DC98E056-2763-440E-87D6-AE448131F70C}" vid="{1F2475D1-F637-4892-BA15-E3BEF39ACB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E3F38E9DECAB4882DC7F126F2CAA4E" ma:contentTypeVersion="2" ma:contentTypeDescription="Create a new document." ma:contentTypeScope="" ma:versionID="36315ec9cda2a637b1b482914db8a44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66747cce9db5c1119106dccb63f5a1c5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9F092C8-2901-427E-96B6-018593F3F0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B01D30-1310-4852-B2E0-C735456196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2B82B69-49CE-42F4-B784-AC9A63A655CA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26451</TotalTime>
  <Words>1005</Words>
  <Application>Microsoft Office PowerPoint</Application>
  <PresentationFormat>On-screen Show (16:9)</PresentationFormat>
  <Paragraphs>64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Arial</vt:lpstr>
      <vt:lpstr>Calibri</vt:lpstr>
      <vt:lpstr>Intel Clear</vt:lpstr>
      <vt:lpstr>Neo Sans Intel</vt:lpstr>
      <vt:lpstr>Symbol</vt:lpstr>
      <vt:lpstr>Verdana</vt:lpstr>
      <vt:lpstr>Wingdings</vt:lpstr>
      <vt:lpstr>Main Master</vt:lpstr>
      <vt:lpstr>Visio</vt:lpstr>
      <vt:lpstr>PowerPoint Presentation</vt:lpstr>
      <vt:lpstr>5GS=&gt;EPS HO with N26: Use cases to consider</vt:lpstr>
      <vt:lpstr>Conclusion</vt:lpstr>
      <vt:lpstr>BACKUP slide: Subsequent EPS=&gt;5GS handback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#1, Radio Network Operation</dc:title>
  <dc:creator>kenneth.stewart@intel.com</dc:creator>
  <cp:keywords>CTPClassification=CTP_IC:VisualMarkings=, CTPClassification=CTP_IC, CTPClassification=CTP_NT</cp:keywords>
  <cp:lastModifiedBy>intel user v4</cp:lastModifiedBy>
  <cp:revision>4150</cp:revision>
  <dcterms:created xsi:type="dcterms:W3CDTF">2013-10-01T23:39:11Z</dcterms:created>
  <dcterms:modified xsi:type="dcterms:W3CDTF">2019-02-19T10:41:49Z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0x01010057E3F38E9DECAB4882DC7F126F2CAA4E</vt:lpwstr>
  </property>
  <property fmtid="{D5CDD505-2E9C-101B-9397-08002B2CF9AE}" pid="3" name="TitusGUID">
    <vt:lpwstr>d886a338-02a9-4340-95a2-db99cbd524fd</vt:lpwstr>
  </property>
  <property fmtid="{D5CDD505-2E9C-101B-9397-08002B2CF9AE}" pid="4" name="CTP_BU">
    <vt:lpwstr>NA</vt:lpwstr>
  </property>
  <property fmtid="{D5CDD505-2E9C-101B-9397-08002B2CF9AE}" pid="5" name="CTP_TimeStamp">
    <vt:lpwstr>2019-02-19 10:41:49Z</vt:lpwstr>
  </property>
  <property fmtid="{D5CDD505-2E9C-101B-9397-08002B2CF9AE}" pid="6" name="CTPClassification">
    <vt:lpwstr>CTP_NT</vt:lpwstr>
  </property>
  <property fmtid="{D5CDD505-2E9C-101B-9397-08002B2CF9AE}" pid="7" name="CTP_IDSID">
    <vt:lpwstr>NA</vt:lpwstr>
  </property>
  <property fmtid="{D5CDD505-2E9C-101B-9397-08002B2CF9AE}" pid="8" name="CTP_WWID">
    <vt:lpwstr>NA</vt:lpwstr>
  </property>
</Properties>
</file>